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0.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6" r:id="rId5"/>
    <p:sldMasterId id="2147483676" r:id="rId6"/>
    <p:sldMasterId id="2147483675" r:id="rId7"/>
    <p:sldMasterId id="2147483686" r:id="rId8"/>
    <p:sldMasterId id="2147483702" r:id="rId9"/>
    <p:sldMasterId id="2147483696" r:id="rId10"/>
    <p:sldMasterId id="2147483690" r:id="rId11"/>
    <p:sldMasterId id="2147483709" r:id="rId12"/>
    <p:sldMasterId id="2147483780" r:id="rId13"/>
    <p:sldMasterId id="2147483784" r:id="rId14"/>
    <p:sldMasterId id="2147483805" r:id="rId15"/>
  </p:sldMasterIdLst>
  <p:notesMasterIdLst>
    <p:notesMasterId r:id="rId41"/>
  </p:notesMasterIdLst>
  <p:handoutMasterIdLst>
    <p:handoutMasterId r:id="rId42"/>
  </p:handoutMasterIdLst>
  <p:sldIdLst>
    <p:sldId id="886" r:id="rId16"/>
    <p:sldId id="519" r:id="rId17"/>
    <p:sldId id="1555" r:id="rId18"/>
    <p:sldId id="1489" r:id="rId19"/>
    <p:sldId id="1544" r:id="rId20"/>
    <p:sldId id="1517" r:id="rId21"/>
    <p:sldId id="1542" r:id="rId22"/>
    <p:sldId id="1549" r:id="rId23"/>
    <p:sldId id="1515" r:id="rId24"/>
    <p:sldId id="514" r:id="rId25"/>
    <p:sldId id="1557" r:id="rId26"/>
    <p:sldId id="1558" r:id="rId27"/>
    <p:sldId id="461" r:id="rId28"/>
    <p:sldId id="465" r:id="rId29"/>
    <p:sldId id="444" r:id="rId30"/>
    <p:sldId id="459" r:id="rId31"/>
    <p:sldId id="454" r:id="rId32"/>
    <p:sldId id="387" r:id="rId33"/>
    <p:sldId id="398" r:id="rId34"/>
    <p:sldId id="399" r:id="rId35"/>
    <p:sldId id="278" r:id="rId36"/>
    <p:sldId id="435" r:id="rId37"/>
    <p:sldId id="365" r:id="rId38"/>
    <p:sldId id="1559" r:id="rId39"/>
    <p:sldId id="862" r:id="rId40"/>
  </p:sldIdLst>
  <p:sldSz cx="12192000" cy="6858000"/>
  <p:notesSz cx="6797675" cy="9928225"/>
  <p:embeddedFontLst>
    <p:embeddedFont>
      <p:font typeface="Calibri" panose="020F0502020204030204" pitchFamily="34" charset="0"/>
      <p:regular r:id="rId43"/>
      <p:bold r:id="rId44"/>
      <p:italic r:id="rId45"/>
      <p:boldItalic r:id="rId46"/>
    </p:embeddedFont>
    <p:embeddedFont>
      <p:font typeface="Lab Grotesque" panose="020B0604020202020204" charset="0"/>
      <p:regular r:id="rId47"/>
      <p:bold r:id="rId48"/>
      <p:italic r:id="rId49"/>
      <p:boldItalic r:id="rId50"/>
    </p:embeddedFont>
    <p:embeddedFont>
      <p:font typeface="Lab Grotesque Black" panose="020B0604020202020204" charset="0"/>
      <p:bold r:id="rId51"/>
      <p:italic r:id="rId52"/>
      <p:boldItalic r:id="rId53"/>
    </p:embeddedFont>
    <p:embeddedFont>
      <p:font typeface="Open Sans Light" panose="020B0306030504020204" pitchFamily="34" charset="0"/>
      <p:regular r:id="rId54"/>
      <p:italic r:id="rId55"/>
    </p:embeddedFont>
    <p:embeddedFont>
      <p:font typeface="Trebuchet MS" panose="020B0603020202020204" pitchFamily="34" charset="0"/>
      <p:regular r:id="rId56"/>
      <p:bold r:id="rId57"/>
      <p:italic r:id="rId58"/>
      <p:boldItalic r:id="rId59"/>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 userDrawn="1">
          <p15:clr>
            <a:srgbClr val="A4A3A4"/>
          </p15:clr>
        </p15:guide>
        <p15:guide id="2" orient="horz" pos="278" userDrawn="1">
          <p15:clr>
            <a:srgbClr val="A4A3A4"/>
          </p15:clr>
        </p15:guide>
        <p15:guide id="3" pos="3840">
          <p15:clr>
            <a:srgbClr val="A4A3A4"/>
          </p15:clr>
        </p15:guide>
        <p15:guide id="4" pos="6675" userDrawn="1">
          <p15:clr>
            <a:srgbClr val="A4A3A4"/>
          </p15:clr>
        </p15:guide>
        <p15:guide id="5" orient="horz" pos="1366" userDrawn="1">
          <p15:clr>
            <a:srgbClr val="A4A3A4"/>
          </p15:clr>
        </p15:guide>
        <p15:guide id="6" pos="733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nja Nyman" initials="RN" lastIdx="5" clrIdx="0">
    <p:extLst>
      <p:ext uri="{19B8F6BF-5375-455C-9EA6-DF929625EA0E}">
        <p15:presenceInfo xmlns:p15="http://schemas.microsoft.com/office/powerpoint/2012/main" userId="S::ronja.nyman@svensktnaringsliv.se::0d8fbf80-2d80-4797-a346-5c2d03353924" providerId="AD"/>
      </p:ext>
    </p:extLst>
  </p:cmAuthor>
  <p:cmAuthor id="2" name="Björn Lindgren" initials="BL" lastIdx="2" clrIdx="1">
    <p:extLst>
      <p:ext uri="{19B8F6BF-5375-455C-9EA6-DF929625EA0E}">
        <p15:presenceInfo xmlns:p15="http://schemas.microsoft.com/office/powerpoint/2012/main" userId="S::bjorn.lindgren@svensktnaringsliv.se::ccb4e5f6-b11c-40b5-8335-f12e50c575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414E"/>
    <a:srgbClr val="FFC000"/>
    <a:srgbClr val="FF0000"/>
    <a:srgbClr val="FFFFFF"/>
    <a:srgbClr val="EFF2F5"/>
    <a:srgbClr val="FD8C05"/>
    <a:srgbClr val="FFCC05"/>
    <a:srgbClr val="5F7F98"/>
    <a:srgbClr val="F33C1D"/>
    <a:srgbClr val="F4BC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1" autoAdjust="0"/>
    <p:restoredTop sz="90880" autoAdjust="0"/>
  </p:normalViewPr>
  <p:slideViewPr>
    <p:cSldViewPr snapToGrid="0">
      <p:cViewPr varScale="1">
        <p:scale>
          <a:sx n="77" d="100"/>
          <a:sy n="77" d="100"/>
        </p:scale>
        <p:origin x="240" y="64"/>
      </p:cViewPr>
      <p:guideLst>
        <p:guide orient="horz" pos="164"/>
        <p:guide orient="horz" pos="278"/>
        <p:guide pos="3840"/>
        <p:guide pos="6675"/>
        <p:guide orient="horz" pos="1366"/>
        <p:guide pos="733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font" Target="fonts/font4.fntdata"/><Relationship Id="rId59" Type="http://schemas.openxmlformats.org/officeDocument/2006/relationships/font" Target="fonts/font17.fntdata"/></Relationships>
</file>

<file path=ppt/charts/_rels/chart1.xml.rels><?xml version="1.0" encoding="UTF-8" standalone="yes"?>
<Relationships xmlns="http://schemas.openxmlformats.org/package/2006/relationships"><Relationship Id="rId3" Type="http://schemas.openxmlformats.org/officeDocument/2006/relationships/oleObject" Target="file:///\\172.30.1.10\Hui\0_HUI_2017\01_Kunder\Svenskt%20N&#228;ringsliv\Pnr%203206%20Uppdatering%20av%20Brottslighetens%20kostnader\SPSS\Export%20201912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172.30.1.10\Hui\0_HUI_2017\01_Kunder\Svenskt%20N&#228;ringsliv\Pnr%203206%20Uppdatering%20av%20Brottslighetens%20kostnader\SPSS\Export%2020191218.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32416642145305902"/>
          <c:y val="4.7774158523344191E-2"/>
          <c:w val="0.65106995855594596"/>
          <c:h val="0.88242923716168131"/>
        </c:manualLayout>
      </c:layout>
      <c:barChart>
        <c:barDir val="bar"/>
        <c:grouping val="clustered"/>
        <c:varyColors val="0"/>
        <c:ser>
          <c:idx val="1"/>
          <c:order val="0"/>
          <c:tx>
            <c:strRef>
              <c:f>'Diagram 1'!$B$9</c:f>
              <c:strCache>
                <c:ptCount val="1"/>
                <c:pt idx="0">
                  <c:v>2020 års rapport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'Diagram 1'!$A$10:$A$20</c:f>
              <c:strCache>
                <c:ptCount val="11"/>
                <c:pt idx="0">
                  <c:v>Totalt</c:v>
                </c:pt>
                <c:pt idx="1">
                  <c:v>Tjänster</c:v>
                </c:pt>
                <c:pt idx="2">
                  <c:v>Vård, omsorg och utbildning</c:v>
                </c:pt>
                <c:pt idx="3">
                  <c:v>Industri</c:v>
                </c:pt>
                <c:pt idx="4">
                  <c:v>Jordbruk, skogsbruk och fiske</c:v>
                </c:pt>
                <c:pt idx="5">
                  <c:v>Transport och magasinering</c:v>
                </c:pt>
                <c:pt idx="6">
                  <c:v>Hotell- och restaurangverksamhet</c:v>
                </c:pt>
                <c:pt idx="7">
                  <c:v>Fastighetsverksamhet</c:v>
                </c:pt>
                <c:pt idx="8">
                  <c:v>Kultur, nöje och fritid</c:v>
                </c:pt>
                <c:pt idx="9">
                  <c:v>Byggverksamhet</c:v>
                </c:pt>
                <c:pt idx="10">
                  <c:v>Handel; reparation av motorfordon</c:v>
                </c:pt>
              </c:strCache>
            </c:strRef>
          </c:cat>
          <c:val>
            <c:numRef>
              <c:f>'Diagram 1'!$B$10:$B$20</c:f>
              <c:numCache>
                <c:formatCode>###0%</c:formatCode>
                <c:ptCount val="11"/>
                <c:pt idx="0">
                  <c:v>0.55759646633510018</c:v>
                </c:pt>
                <c:pt idx="1">
                  <c:v>0.43195266272189348</c:v>
                </c:pt>
                <c:pt idx="2">
                  <c:v>0.45341614906832378</c:v>
                </c:pt>
                <c:pt idx="3">
                  <c:v>0.50694444444444464</c:v>
                </c:pt>
                <c:pt idx="4">
                  <c:v>0.54198473282442849</c:v>
                </c:pt>
                <c:pt idx="5">
                  <c:v>0.5574468085106381</c:v>
                </c:pt>
                <c:pt idx="6">
                  <c:v>0.57575757575757402</c:v>
                </c:pt>
                <c:pt idx="7">
                  <c:v>0.6000000000000002</c:v>
                </c:pt>
                <c:pt idx="8">
                  <c:v>0.64102564102564097</c:v>
                </c:pt>
                <c:pt idx="9">
                  <c:v>0.64118895966029665</c:v>
                </c:pt>
                <c:pt idx="10">
                  <c:v>0.72677595628415292</c:v>
                </c:pt>
              </c:numCache>
            </c:numRef>
          </c:val>
          <c:extLst>
            <c:ext xmlns:c16="http://schemas.microsoft.com/office/drawing/2014/chart" uri="{C3380CC4-5D6E-409C-BE32-E72D297353CC}">
              <c16:uniqueId val="{00000001-FF54-4CA6-9BFB-B224C4387425}"/>
            </c:ext>
          </c:extLst>
        </c:ser>
        <c:dLbls>
          <c:showLegendKey val="0"/>
          <c:showVal val="0"/>
          <c:showCatName val="0"/>
          <c:showSerName val="0"/>
          <c:showPercent val="0"/>
          <c:showBubbleSize val="0"/>
        </c:dLbls>
        <c:gapWidth val="100"/>
        <c:axId val="1722807008"/>
        <c:axId val="1631686800"/>
      </c:barChart>
      <c:catAx>
        <c:axId val="172280700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631686800"/>
        <c:crosses val="autoZero"/>
        <c:auto val="1"/>
        <c:lblAlgn val="ctr"/>
        <c:lblOffset val="100"/>
        <c:noMultiLvlLbl val="0"/>
      </c:catAx>
      <c:valAx>
        <c:axId val="1631686800"/>
        <c:scaling>
          <c:orientation val="minMax"/>
        </c:scaling>
        <c:delete val="1"/>
        <c:axPos val="b"/>
        <c:numFmt formatCode="###0%" sourceLinked="1"/>
        <c:majorTickMark val="none"/>
        <c:minorTickMark val="none"/>
        <c:tickLblPos val="nextTo"/>
        <c:crossAx val="1722807008"/>
        <c:crosses val="autoZero"/>
        <c:crossBetween val="between"/>
      </c:valAx>
      <c:spPr>
        <a:noFill/>
        <a:ln>
          <a:noFill/>
        </a:ln>
        <a:effectLst/>
      </c:spPr>
    </c:plotArea>
    <c:legend>
      <c:legendPos val="b"/>
      <c:layout>
        <c:manualLayout>
          <c:xMode val="edge"/>
          <c:yMode val="edge"/>
          <c:x val="0.35273486836272872"/>
          <c:y val="0.92036956662126179"/>
          <c:w val="0.38226143586921363"/>
          <c:h val="6.437199355421026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solidFill>
      <a:schemeClr val="bg1"/>
    </a:solidFill>
    <a:ln w="9525" cap="flat" cmpd="sng" algn="ctr">
      <a:noFill/>
      <a:round/>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91215355052783E-2"/>
          <c:y val="2.6002163889614332E-2"/>
          <c:w val="0.9035591627991586"/>
          <c:h val="0.90471651499116879"/>
        </c:manualLayout>
      </c:layout>
      <c:barChart>
        <c:barDir val="col"/>
        <c:grouping val="clustered"/>
        <c:varyColors val="0"/>
        <c:ser>
          <c:idx val="0"/>
          <c:order val="0"/>
          <c:tx>
            <c:strRef>
              <c:f>Blad1!$B$1</c:f>
              <c:strCache>
                <c:ptCount val="1"/>
                <c:pt idx="0">
                  <c:v>2020</c:v>
                </c:pt>
              </c:strCache>
            </c:strRef>
          </c:tx>
          <c:spPr>
            <a:solidFill>
              <a:schemeClr val="accent1"/>
            </a:solidFill>
            <a:ln>
              <a:noFill/>
            </a:ln>
            <a:effectLst/>
          </c:spPr>
          <c:invertIfNegative val="0"/>
          <c:cat>
            <c:strRef>
              <c:f>Blad1!$A$2:$A$9</c:f>
              <c:strCache>
                <c:ptCount val="8"/>
                <c:pt idx="0">
                  <c:v>Stöld</c:v>
                </c:pt>
                <c:pt idx="1">
                  <c:v>Skadegörelse</c:v>
                </c:pt>
                <c:pt idx="2">
                  <c:v>Inbrott</c:v>
                </c:pt>
                <c:pt idx="3">
                  <c:v>Cyberbrott</c:v>
                </c:pt>
                <c:pt idx="4">
                  <c:v>Snatteri</c:v>
                </c:pt>
                <c:pt idx="5">
                  <c:v>Bedrägeri</c:v>
                </c:pt>
                <c:pt idx="6">
                  <c:v>Utpressning</c:v>
                </c:pt>
                <c:pt idx="7">
                  <c:v>Rån</c:v>
                </c:pt>
              </c:strCache>
            </c:strRef>
          </c:cat>
          <c:val>
            <c:numRef>
              <c:f>Blad1!$B$2:$B$9</c:f>
              <c:numCache>
                <c:formatCode>#,##0</c:formatCode>
                <c:ptCount val="8"/>
                <c:pt idx="0">
                  <c:v>13108</c:v>
                </c:pt>
                <c:pt idx="1">
                  <c:v>11066</c:v>
                </c:pt>
                <c:pt idx="2">
                  <c:v>5804</c:v>
                </c:pt>
                <c:pt idx="3">
                  <c:v>5253</c:v>
                </c:pt>
                <c:pt idx="4">
                  <c:v>4768</c:v>
                </c:pt>
                <c:pt idx="5">
                  <c:v>1240</c:v>
                </c:pt>
                <c:pt idx="6">
                  <c:v>598</c:v>
                </c:pt>
                <c:pt idx="7">
                  <c:v>43</c:v>
                </c:pt>
              </c:numCache>
            </c:numRef>
          </c:val>
          <c:extLst>
            <c:ext xmlns:c16="http://schemas.microsoft.com/office/drawing/2014/chart" uri="{C3380CC4-5D6E-409C-BE32-E72D297353CC}">
              <c16:uniqueId val="{00000000-E0BE-4816-98F1-2F23A9F29245}"/>
            </c:ext>
          </c:extLst>
        </c:ser>
        <c:dLbls>
          <c:showLegendKey val="0"/>
          <c:showVal val="0"/>
          <c:showCatName val="0"/>
          <c:showSerName val="0"/>
          <c:showPercent val="0"/>
          <c:showBubbleSize val="0"/>
        </c:dLbls>
        <c:gapWidth val="219"/>
        <c:overlap val="-27"/>
        <c:axId val="565367919"/>
        <c:axId val="565999743"/>
      </c:barChart>
      <c:catAx>
        <c:axId val="565367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65999743"/>
        <c:crosses val="autoZero"/>
        <c:auto val="1"/>
        <c:lblAlgn val="ctr"/>
        <c:lblOffset val="100"/>
        <c:noMultiLvlLbl val="0"/>
      </c:catAx>
      <c:valAx>
        <c:axId val="565999743"/>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653679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1B2-468B-A001-8518A79F9F5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C0E-4531-9900-88AD7BBDDE9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C0E-4531-9900-88AD7BBDDE9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C0E-4531-9900-88AD7BBDDE98}"/>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1-91B2-468B-A001-8518A79F9F5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4"/>
                <c:pt idx="0">
                  <c:v>Risken för att drabbas av brott kommer att minska</c:v>
                </c:pt>
                <c:pt idx="1">
                  <c:v>Risken för att drabbas av brott kommer att vara oförändrad</c:v>
                </c:pt>
                <c:pt idx="2">
                  <c:v>Risken för att drabbas av brott kommer att öka</c:v>
                </c:pt>
                <c:pt idx="3">
                  <c:v>Vet ej</c:v>
                </c:pt>
              </c:strCache>
            </c:strRef>
          </c:cat>
          <c:val>
            <c:numRef>
              <c:f>Blad1!$B$2:$B$5</c:f>
              <c:numCache>
                <c:formatCode>###0%</c:formatCode>
                <c:ptCount val="4"/>
                <c:pt idx="0">
                  <c:v>1.2968378321606662E-2</c:v>
                </c:pt>
                <c:pt idx="1">
                  <c:v>0.35136802962998503</c:v>
                </c:pt>
                <c:pt idx="2">
                  <c:v>0.48388219703535784</c:v>
                </c:pt>
                <c:pt idx="3">
                  <c:v>0.1517813950130624</c:v>
                </c:pt>
              </c:numCache>
            </c:numRef>
          </c:val>
          <c:extLst>
            <c:ext xmlns:c16="http://schemas.microsoft.com/office/drawing/2014/chart" uri="{C3380CC4-5D6E-409C-BE32-E72D297353CC}">
              <c16:uniqueId val="{00000000-91B2-468B-A001-8518A79F9F5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'Diagram 3'!$C$2</c:f>
              <c:strCache>
                <c:ptCount val="1"/>
                <c:pt idx="0">
                  <c:v>2020 års rapport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'Diagram 3'!$B$3:$B$6</c:f>
              <c:strCache>
                <c:ptCount val="4"/>
                <c:pt idx="0">
                  <c:v>Ja, alla gånger</c:v>
                </c:pt>
                <c:pt idx="1">
                  <c:v>Ja, vissa gånger</c:v>
                </c:pt>
                <c:pt idx="2">
                  <c:v>Nej</c:v>
                </c:pt>
                <c:pt idx="3">
                  <c:v>Vet ej</c:v>
                </c:pt>
              </c:strCache>
            </c:strRef>
          </c:cat>
          <c:val>
            <c:numRef>
              <c:f>'Diagram 3'!$C$3:$C$6</c:f>
              <c:numCache>
                <c:formatCode>###0%</c:formatCode>
                <c:ptCount val="4"/>
                <c:pt idx="0">
                  <c:v>0.50775666239861394</c:v>
                </c:pt>
                <c:pt idx="1">
                  <c:v>0.30712284741593066</c:v>
                </c:pt>
                <c:pt idx="2">
                  <c:v>0.17349605499169363</c:v>
                </c:pt>
                <c:pt idx="3">
                  <c:v>1.162443519377045E-2</c:v>
                </c:pt>
              </c:numCache>
            </c:numRef>
          </c:val>
          <c:extLst>
            <c:ext xmlns:c16="http://schemas.microsoft.com/office/drawing/2014/chart" uri="{C3380CC4-5D6E-409C-BE32-E72D297353CC}">
              <c16:uniqueId val="{00000000-F7C0-4451-9B0C-3A946460E538}"/>
            </c:ext>
          </c:extLst>
        </c:ser>
        <c:ser>
          <c:idx val="1"/>
          <c:order val="1"/>
          <c:tx>
            <c:strRef>
              <c:f>'Diagram 3'!$D$2</c:f>
              <c:strCache>
                <c:ptCount val="1"/>
                <c:pt idx="0">
                  <c:v>2018 års rapport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'Diagram 3'!$B$3:$B$6</c:f>
              <c:strCache>
                <c:ptCount val="4"/>
                <c:pt idx="0">
                  <c:v>Ja, alla gånger</c:v>
                </c:pt>
                <c:pt idx="1">
                  <c:v>Ja, vissa gånger</c:v>
                </c:pt>
                <c:pt idx="2">
                  <c:v>Nej</c:v>
                </c:pt>
                <c:pt idx="3">
                  <c:v>Vet ej</c:v>
                </c:pt>
              </c:strCache>
            </c:strRef>
          </c:cat>
          <c:val>
            <c:numRef>
              <c:f>'Diagram 3'!$D$3:$D$6</c:f>
              <c:numCache>
                <c:formatCode>###0%</c:formatCode>
                <c:ptCount val="4"/>
                <c:pt idx="0">
                  <c:v>0.50820909170663586</c:v>
                </c:pt>
                <c:pt idx="1">
                  <c:v>0.28794189028679512</c:v>
                </c:pt>
                <c:pt idx="2">
                  <c:v>0.1947517393663378</c:v>
                </c:pt>
                <c:pt idx="3">
                  <c:v>9.097278640236019E-3</c:v>
                </c:pt>
              </c:numCache>
            </c:numRef>
          </c:val>
          <c:extLst>
            <c:ext xmlns:c16="http://schemas.microsoft.com/office/drawing/2014/chart" uri="{C3380CC4-5D6E-409C-BE32-E72D297353CC}">
              <c16:uniqueId val="{00000001-F7C0-4451-9B0C-3A946460E538}"/>
            </c:ext>
          </c:extLst>
        </c:ser>
        <c:dLbls>
          <c:showLegendKey val="0"/>
          <c:showVal val="0"/>
          <c:showCatName val="0"/>
          <c:showSerName val="0"/>
          <c:showPercent val="0"/>
          <c:showBubbleSize val="0"/>
        </c:dLbls>
        <c:gapWidth val="219"/>
        <c:overlap val="-27"/>
        <c:axId val="1804346592"/>
        <c:axId val="1426063168"/>
      </c:barChart>
      <c:catAx>
        <c:axId val="180434659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426063168"/>
        <c:crosses val="autoZero"/>
        <c:auto val="1"/>
        <c:lblAlgn val="ctr"/>
        <c:lblOffset val="100"/>
        <c:noMultiLvlLbl val="0"/>
      </c:catAx>
      <c:valAx>
        <c:axId val="1426063168"/>
        <c:scaling>
          <c:orientation val="minMax"/>
        </c:scaling>
        <c:delete val="1"/>
        <c:axPos val="l"/>
        <c:numFmt formatCode="###0%" sourceLinked="1"/>
        <c:majorTickMark val="none"/>
        <c:minorTickMark val="none"/>
        <c:tickLblPos val="nextTo"/>
        <c:crossAx val="1804346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51F902-5376-4542-B6EA-D39BDAB0BAAF}" type="doc">
      <dgm:prSet loTypeId="urn:microsoft.com/office/officeart/2005/8/layout/equation1" loCatId="process" qsTypeId="urn:microsoft.com/office/officeart/2005/8/quickstyle/simple1" qsCatId="simple" csTypeId="urn:microsoft.com/office/officeart/2005/8/colors/colorful3" csCatId="colorful" phldr="1"/>
      <dgm:spPr/>
    </dgm:pt>
    <dgm:pt modelId="{F33EA558-36F7-445F-BD78-EF5E24041310}">
      <dgm:prSet phldrT="[Text]" custT="1"/>
      <dgm:spPr/>
      <dgm:t>
        <a:bodyPr/>
        <a:lstStyle/>
        <a:p>
          <a:r>
            <a:rPr lang="sv-SE" sz="1700" b="1" dirty="0"/>
            <a:t>Uppstart</a:t>
          </a:r>
        </a:p>
      </dgm:t>
    </dgm:pt>
    <dgm:pt modelId="{574F4E31-0826-4660-AB56-A6FB44548565}" type="parTrans" cxnId="{06B29618-DC34-42D9-AA9D-2D137EB9710A}">
      <dgm:prSet/>
      <dgm:spPr/>
      <dgm:t>
        <a:bodyPr/>
        <a:lstStyle/>
        <a:p>
          <a:endParaRPr lang="sv-SE" sz="1800"/>
        </a:p>
      </dgm:t>
    </dgm:pt>
    <dgm:pt modelId="{ED19DC4D-2553-415A-AF0B-716500D20532}" type="sibTrans" cxnId="{06B29618-DC34-42D9-AA9D-2D137EB9710A}">
      <dgm:prSet custT="1"/>
      <dgm:spPr/>
      <dgm:t>
        <a:bodyPr/>
        <a:lstStyle/>
        <a:p>
          <a:endParaRPr lang="sv-SE" sz="1800"/>
        </a:p>
      </dgm:t>
    </dgm:pt>
    <dgm:pt modelId="{B3AA4D51-26E3-495C-8316-90267ADE5B52}">
      <dgm:prSet phldrT="[Text]" custT="1"/>
      <dgm:spPr/>
      <dgm:t>
        <a:bodyPr/>
        <a:lstStyle/>
        <a:p>
          <a:br>
            <a:rPr lang="sv-SE" sz="1700" b="1" dirty="0"/>
          </a:br>
          <a:r>
            <a:rPr lang="sv-SE" sz="1700" b="1" dirty="0"/>
            <a:t>Lägesbild</a:t>
          </a:r>
          <a:br>
            <a:rPr lang="sv-SE" sz="1700" b="1" dirty="0"/>
          </a:br>
          <a:r>
            <a:rPr lang="sv-SE" sz="1700" b="0" dirty="0"/>
            <a:t>problem-identifikation</a:t>
          </a:r>
          <a:br>
            <a:rPr lang="sv-SE" sz="1700" b="0" dirty="0"/>
          </a:br>
          <a:r>
            <a:rPr lang="sv-SE" sz="1700" b="0" dirty="0"/>
            <a:t>kartläggning</a:t>
          </a:r>
        </a:p>
        <a:p>
          <a:r>
            <a:rPr lang="sv-SE" sz="1700" b="0" dirty="0"/>
            <a:t>Informations-inhämtning</a:t>
          </a:r>
          <a:br>
            <a:rPr lang="sv-SE" sz="1700" b="0" dirty="0"/>
          </a:br>
          <a:endParaRPr lang="sv-SE" sz="1700" b="1" dirty="0"/>
        </a:p>
      </dgm:t>
    </dgm:pt>
    <dgm:pt modelId="{2EC06BEC-DBF8-4136-B321-95404660ED2B}" type="parTrans" cxnId="{22FF538C-18B6-431C-A8C0-3C0AD8B9CF68}">
      <dgm:prSet/>
      <dgm:spPr/>
      <dgm:t>
        <a:bodyPr/>
        <a:lstStyle/>
        <a:p>
          <a:endParaRPr lang="sv-SE" sz="1800"/>
        </a:p>
      </dgm:t>
    </dgm:pt>
    <dgm:pt modelId="{B56C79C4-7EE4-4BD2-BBAA-894EB4FA0859}" type="sibTrans" cxnId="{22FF538C-18B6-431C-A8C0-3C0AD8B9CF68}">
      <dgm:prSet custT="1"/>
      <dgm:spPr/>
      <dgm:t>
        <a:bodyPr/>
        <a:lstStyle/>
        <a:p>
          <a:endParaRPr lang="sv-SE" sz="1800"/>
        </a:p>
      </dgm:t>
    </dgm:pt>
    <dgm:pt modelId="{00F5CBD9-16F5-4084-BCD9-325F6E993966}">
      <dgm:prSet phldrT="[Text]" custT="1"/>
      <dgm:spPr/>
      <dgm:t>
        <a:bodyPr/>
        <a:lstStyle/>
        <a:p>
          <a:r>
            <a:rPr lang="sv-SE" sz="1700" b="1" dirty="0"/>
            <a:t>Orsaks-analys </a:t>
          </a:r>
          <a:br>
            <a:rPr lang="sv-SE" sz="1700" dirty="0"/>
          </a:br>
          <a:r>
            <a:rPr lang="sv-SE" sz="1700" dirty="0"/>
            <a:t> prioritering</a:t>
          </a:r>
          <a:br>
            <a:rPr lang="sv-SE" sz="1700" dirty="0"/>
          </a:br>
          <a:r>
            <a:rPr lang="sv-SE" sz="1700" dirty="0"/>
            <a:t>beslut </a:t>
          </a:r>
          <a:br>
            <a:rPr lang="sv-SE" sz="1700" dirty="0"/>
          </a:br>
          <a:r>
            <a:rPr lang="sv-SE" sz="1700" dirty="0"/>
            <a:t>planering</a:t>
          </a:r>
        </a:p>
      </dgm:t>
    </dgm:pt>
    <dgm:pt modelId="{D5998FE9-ACF9-4E5C-A112-1FB28FF18689}" type="parTrans" cxnId="{AECE07EC-1FB9-4EF5-82FE-2E917C5C4957}">
      <dgm:prSet/>
      <dgm:spPr/>
      <dgm:t>
        <a:bodyPr/>
        <a:lstStyle/>
        <a:p>
          <a:endParaRPr lang="sv-SE" sz="1800"/>
        </a:p>
      </dgm:t>
    </dgm:pt>
    <dgm:pt modelId="{D965F8F2-3723-44A0-B11E-459C3F82331E}" type="sibTrans" cxnId="{AECE07EC-1FB9-4EF5-82FE-2E917C5C4957}">
      <dgm:prSet custT="1"/>
      <dgm:spPr/>
      <dgm:t>
        <a:bodyPr/>
        <a:lstStyle/>
        <a:p>
          <a:endParaRPr lang="sv-SE" sz="1800"/>
        </a:p>
      </dgm:t>
    </dgm:pt>
    <dgm:pt modelId="{F7717029-CDA4-4CA0-B97D-FC69CAA76096}">
      <dgm:prSet phldrT="[Text]" custT="1"/>
      <dgm:spPr/>
      <dgm:t>
        <a:bodyPr/>
        <a:lstStyle/>
        <a:p>
          <a:r>
            <a:rPr lang="sv-SE" sz="1700" b="1" dirty="0"/>
            <a:t>Genom-förande</a:t>
          </a:r>
        </a:p>
      </dgm:t>
    </dgm:pt>
    <dgm:pt modelId="{A32E9DE6-BD20-4A47-BEF6-7B599F51A410}" type="parTrans" cxnId="{58E5DCD5-0F30-4418-95C8-3BBF6CBAA530}">
      <dgm:prSet/>
      <dgm:spPr/>
      <dgm:t>
        <a:bodyPr/>
        <a:lstStyle/>
        <a:p>
          <a:endParaRPr lang="sv-SE" sz="1800"/>
        </a:p>
      </dgm:t>
    </dgm:pt>
    <dgm:pt modelId="{FF60AF81-E6DA-4D4A-8A97-D524CDFEC79A}" type="sibTrans" cxnId="{58E5DCD5-0F30-4418-95C8-3BBF6CBAA530}">
      <dgm:prSet custT="1"/>
      <dgm:spPr/>
      <dgm:t>
        <a:bodyPr/>
        <a:lstStyle/>
        <a:p>
          <a:endParaRPr lang="sv-SE" sz="1800"/>
        </a:p>
      </dgm:t>
    </dgm:pt>
    <dgm:pt modelId="{AFD525A8-3776-47AC-AAF9-800AF3FDB00C}">
      <dgm:prSet phldrT="[Text]" custT="1"/>
      <dgm:spPr/>
      <dgm:t>
        <a:bodyPr/>
        <a:lstStyle/>
        <a:p>
          <a:r>
            <a:rPr lang="sv-SE" sz="1700" b="1" dirty="0"/>
            <a:t>Upp-följning</a:t>
          </a:r>
        </a:p>
      </dgm:t>
    </dgm:pt>
    <dgm:pt modelId="{D1067859-8893-4FB2-852D-29C36DD0F56E}" type="parTrans" cxnId="{8385576B-A03F-460E-8EC0-30C4D22B4D3F}">
      <dgm:prSet/>
      <dgm:spPr/>
      <dgm:t>
        <a:bodyPr/>
        <a:lstStyle/>
        <a:p>
          <a:endParaRPr lang="sv-SE" sz="1800"/>
        </a:p>
      </dgm:t>
    </dgm:pt>
    <dgm:pt modelId="{DFF0FA6D-F70D-48FF-8085-DBACC2D700EA}" type="sibTrans" cxnId="{8385576B-A03F-460E-8EC0-30C4D22B4D3F}">
      <dgm:prSet/>
      <dgm:spPr/>
      <dgm:t>
        <a:bodyPr/>
        <a:lstStyle/>
        <a:p>
          <a:endParaRPr lang="sv-SE" sz="1800"/>
        </a:p>
      </dgm:t>
    </dgm:pt>
    <dgm:pt modelId="{C45BFA66-8928-4491-AC35-93DFCCAE1298}" type="pres">
      <dgm:prSet presAssocID="{8B51F902-5376-4542-B6EA-D39BDAB0BAAF}" presName="linearFlow" presStyleCnt="0">
        <dgm:presLayoutVars>
          <dgm:dir/>
          <dgm:resizeHandles val="exact"/>
        </dgm:presLayoutVars>
      </dgm:prSet>
      <dgm:spPr/>
    </dgm:pt>
    <dgm:pt modelId="{8E0C6319-B22E-42C3-A57B-1CAA08FC0005}" type="pres">
      <dgm:prSet presAssocID="{F33EA558-36F7-445F-BD78-EF5E24041310}" presName="node" presStyleLbl="node1" presStyleIdx="0" presStyleCnt="5" custScaleX="2000000" custScaleY="2000000" custLinFactX="55484" custLinFactNeighborX="100000" custLinFactNeighborY="-10609">
        <dgm:presLayoutVars>
          <dgm:bulletEnabled val="1"/>
        </dgm:presLayoutVars>
      </dgm:prSet>
      <dgm:spPr/>
    </dgm:pt>
    <dgm:pt modelId="{882053CA-9E71-4230-8493-253E4C7FDA0B}" type="pres">
      <dgm:prSet presAssocID="{ED19DC4D-2553-415A-AF0B-716500D20532}" presName="spacerL" presStyleCnt="0"/>
      <dgm:spPr/>
    </dgm:pt>
    <dgm:pt modelId="{67B9328E-5B63-418B-83B3-66F46C5114B9}" type="pres">
      <dgm:prSet presAssocID="{ED19DC4D-2553-415A-AF0B-716500D20532}" presName="sibTrans" presStyleLbl="sibTrans2D1" presStyleIdx="0" presStyleCnt="4"/>
      <dgm:spPr/>
    </dgm:pt>
    <dgm:pt modelId="{C24BFE44-6948-462E-9E4C-47AD740F2304}" type="pres">
      <dgm:prSet presAssocID="{ED19DC4D-2553-415A-AF0B-716500D20532}" presName="spacerR" presStyleCnt="0"/>
      <dgm:spPr/>
    </dgm:pt>
    <dgm:pt modelId="{3FB56B75-894C-419F-9ECD-724D162F1B6A}" type="pres">
      <dgm:prSet presAssocID="{B3AA4D51-26E3-495C-8316-90267ADE5B52}" presName="node" presStyleLbl="node1" presStyleIdx="1" presStyleCnt="5" custScaleX="2000000" custScaleY="2000000" custLinFactX="59205" custLinFactNeighborX="100000" custLinFactNeighborY="-61904">
        <dgm:presLayoutVars>
          <dgm:bulletEnabled val="1"/>
        </dgm:presLayoutVars>
      </dgm:prSet>
      <dgm:spPr/>
    </dgm:pt>
    <dgm:pt modelId="{595A3B8B-C227-419C-9F75-B463EA23D3D2}" type="pres">
      <dgm:prSet presAssocID="{B56C79C4-7EE4-4BD2-BBAA-894EB4FA0859}" presName="spacerL" presStyleCnt="0"/>
      <dgm:spPr/>
    </dgm:pt>
    <dgm:pt modelId="{024DC999-6617-4E2A-B898-D4FC2D29EA6C}" type="pres">
      <dgm:prSet presAssocID="{B56C79C4-7EE4-4BD2-BBAA-894EB4FA0859}" presName="sibTrans" presStyleLbl="sibTrans2D1" presStyleIdx="1" presStyleCnt="4"/>
      <dgm:spPr/>
    </dgm:pt>
    <dgm:pt modelId="{3A75A804-F39D-4A05-A5AF-7BCA45386DB0}" type="pres">
      <dgm:prSet presAssocID="{B56C79C4-7EE4-4BD2-BBAA-894EB4FA0859}" presName="spacerR" presStyleCnt="0"/>
      <dgm:spPr/>
    </dgm:pt>
    <dgm:pt modelId="{A8603D6B-F295-4ECE-B1F5-EAD2CBA66A45}" type="pres">
      <dgm:prSet presAssocID="{00F5CBD9-16F5-4084-BCD9-325F6E993966}" presName="node" presStyleLbl="node1" presStyleIdx="2" presStyleCnt="5" custScaleX="2000000" custScaleY="2000000">
        <dgm:presLayoutVars>
          <dgm:bulletEnabled val="1"/>
        </dgm:presLayoutVars>
      </dgm:prSet>
      <dgm:spPr/>
    </dgm:pt>
    <dgm:pt modelId="{61E5F070-FEDE-4389-91F7-3D1C4A711E07}" type="pres">
      <dgm:prSet presAssocID="{D965F8F2-3723-44A0-B11E-459C3F82331E}" presName="spacerL" presStyleCnt="0"/>
      <dgm:spPr/>
    </dgm:pt>
    <dgm:pt modelId="{6A336B48-AB43-450C-A79F-1681848EE1ED}" type="pres">
      <dgm:prSet presAssocID="{D965F8F2-3723-44A0-B11E-459C3F82331E}" presName="sibTrans" presStyleLbl="sibTrans2D1" presStyleIdx="2" presStyleCnt="4"/>
      <dgm:spPr/>
    </dgm:pt>
    <dgm:pt modelId="{CC54333A-7A0E-4E1A-A512-BDE883313E89}" type="pres">
      <dgm:prSet presAssocID="{D965F8F2-3723-44A0-B11E-459C3F82331E}" presName="spacerR" presStyleCnt="0"/>
      <dgm:spPr/>
    </dgm:pt>
    <dgm:pt modelId="{2EF1F2DE-69B1-46F4-8339-E0A288BE2767}" type="pres">
      <dgm:prSet presAssocID="{F7717029-CDA4-4CA0-B97D-FC69CAA76096}" presName="node" presStyleLbl="node1" presStyleIdx="3" presStyleCnt="5" custScaleX="2000000" custScaleY="2000000">
        <dgm:presLayoutVars>
          <dgm:bulletEnabled val="1"/>
        </dgm:presLayoutVars>
      </dgm:prSet>
      <dgm:spPr/>
    </dgm:pt>
    <dgm:pt modelId="{D38AADD7-42BC-4FB0-9013-642F96248155}" type="pres">
      <dgm:prSet presAssocID="{FF60AF81-E6DA-4D4A-8A97-D524CDFEC79A}" presName="spacerL" presStyleCnt="0"/>
      <dgm:spPr/>
    </dgm:pt>
    <dgm:pt modelId="{07AE736B-DCD9-4811-AAA8-48CADB849533}" type="pres">
      <dgm:prSet presAssocID="{FF60AF81-E6DA-4D4A-8A97-D524CDFEC79A}" presName="sibTrans" presStyleLbl="sibTrans2D1" presStyleIdx="3" presStyleCnt="4"/>
      <dgm:spPr/>
    </dgm:pt>
    <dgm:pt modelId="{A809DCAB-57F4-4E58-9931-66C0ACBA0519}" type="pres">
      <dgm:prSet presAssocID="{FF60AF81-E6DA-4D4A-8A97-D524CDFEC79A}" presName="spacerR" presStyleCnt="0"/>
      <dgm:spPr/>
    </dgm:pt>
    <dgm:pt modelId="{31B14BD9-AE5A-4A6A-8132-B253A671FA80}" type="pres">
      <dgm:prSet presAssocID="{AFD525A8-3776-47AC-AAF9-800AF3FDB00C}" presName="node" presStyleLbl="node1" presStyleIdx="4" presStyleCnt="5" custScaleX="2000000" custScaleY="2000000">
        <dgm:presLayoutVars>
          <dgm:bulletEnabled val="1"/>
        </dgm:presLayoutVars>
      </dgm:prSet>
      <dgm:spPr/>
    </dgm:pt>
  </dgm:ptLst>
  <dgm:cxnLst>
    <dgm:cxn modelId="{F9650218-D3FD-4ECF-BD82-CF268C1B55E7}" type="presOf" srcId="{00F5CBD9-16F5-4084-BCD9-325F6E993966}" destId="{A8603D6B-F295-4ECE-B1F5-EAD2CBA66A45}" srcOrd="0" destOrd="0" presId="urn:microsoft.com/office/officeart/2005/8/layout/equation1"/>
    <dgm:cxn modelId="{06B29618-DC34-42D9-AA9D-2D137EB9710A}" srcId="{8B51F902-5376-4542-B6EA-D39BDAB0BAAF}" destId="{F33EA558-36F7-445F-BD78-EF5E24041310}" srcOrd="0" destOrd="0" parTransId="{574F4E31-0826-4660-AB56-A6FB44548565}" sibTransId="{ED19DC4D-2553-415A-AF0B-716500D20532}"/>
    <dgm:cxn modelId="{89505E37-9E40-4C57-ABDC-768DB87E335A}" type="presOf" srcId="{FF60AF81-E6DA-4D4A-8A97-D524CDFEC79A}" destId="{07AE736B-DCD9-4811-AAA8-48CADB849533}" srcOrd="0" destOrd="0" presId="urn:microsoft.com/office/officeart/2005/8/layout/equation1"/>
    <dgm:cxn modelId="{C2F4295B-33D9-4C41-AA17-CA7D036889F5}" type="presOf" srcId="{AFD525A8-3776-47AC-AAF9-800AF3FDB00C}" destId="{31B14BD9-AE5A-4A6A-8132-B253A671FA80}" srcOrd="0" destOrd="0" presId="urn:microsoft.com/office/officeart/2005/8/layout/equation1"/>
    <dgm:cxn modelId="{8385576B-A03F-460E-8EC0-30C4D22B4D3F}" srcId="{8B51F902-5376-4542-B6EA-D39BDAB0BAAF}" destId="{AFD525A8-3776-47AC-AAF9-800AF3FDB00C}" srcOrd="4" destOrd="0" parTransId="{D1067859-8893-4FB2-852D-29C36DD0F56E}" sibTransId="{DFF0FA6D-F70D-48FF-8085-DBACC2D700EA}"/>
    <dgm:cxn modelId="{55081E72-8376-4862-B5BC-9F876A4CC2C2}" type="presOf" srcId="{F33EA558-36F7-445F-BD78-EF5E24041310}" destId="{8E0C6319-B22E-42C3-A57B-1CAA08FC0005}" srcOrd="0" destOrd="0" presId="urn:microsoft.com/office/officeart/2005/8/layout/equation1"/>
    <dgm:cxn modelId="{69B57552-7398-4F00-A492-7B2154862D22}" type="presOf" srcId="{8B51F902-5376-4542-B6EA-D39BDAB0BAAF}" destId="{C45BFA66-8928-4491-AC35-93DFCCAE1298}" srcOrd="0" destOrd="0" presId="urn:microsoft.com/office/officeart/2005/8/layout/equation1"/>
    <dgm:cxn modelId="{0AE8A981-06C4-4C29-8B1D-CFB597083E17}" type="presOf" srcId="{ED19DC4D-2553-415A-AF0B-716500D20532}" destId="{67B9328E-5B63-418B-83B3-66F46C5114B9}" srcOrd="0" destOrd="0" presId="urn:microsoft.com/office/officeart/2005/8/layout/equation1"/>
    <dgm:cxn modelId="{22FF538C-18B6-431C-A8C0-3C0AD8B9CF68}" srcId="{8B51F902-5376-4542-B6EA-D39BDAB0BAAF}" destId="{B3AA4D51-26E3-495C-8316-90267ADE5B52}" srcOrd="1" destOrd="0" parTransId="{2EC06BEC-DBF8-4136-B321-95404660ED2B}" sibTransId="{B56C79C4-7EE4-4BD2-BBAA-894EB4FA0859}"/>
    <dgm:cxn modelId="{36BF8692-75B9-46A0-A891-37D46A936879}" type="presOf" srcId="{F7717029-CDA4-4CA0-B97D-FC69CAA76096}" destId="{2EF1F2DE-69B1-46F4-8339-E0A288BE2767}" srcOrd="0" destOrd="0" presId="urn:microsoft.com/office/officeart/2005/8/layout/equation1"/>
    <dgm:cxn modelId="{445737A7-91E1-4F2F-9D18-BB83CBCC3C97}" type="presOf" srcId="{B56C79C4-7EE4-4BD2-BBAA-894EB4FA0859}" destId="{024DC999-6617-4E2A-B898-D4FC2D29EA6C}" srcOrd="0" destOrd="0" presId="urn:microsoft.com/office/officeart/2005/8/layout/equation1"/>
    <dgm:cxn modelId="{58E5DCD5-0F30-4418-95C8-3BBF6CBAA530}" srcId="{8B51F902-5376-4542-B6EA-D39BDAB0BAAF}" destId="{F7717029-CDA4-4CA0-B97D-FC69CAA76096}" srcOrd="3" destOrd="0" parTransId="{A32E9DE6-BD20-4A47-BEF6-7B599F51A410}" sibTransId="{FF60AF81-E6DA-4D4A-8A97-D524CDFEC79A}"/>
    <dgm:cxn modelId="{CF65BBE1-7D6E-4BD4-AC2D-01673F55F903}" type="presOf" srcId="{B3AA4D51-26E3-495C-8316-90267ADE5B52}" destId="{3FB56B75-894C-419F-9ECD-724D162F1B6A}" srcOrd="0" destOrd="0" presId="urn:microsoft.com/office/officeart/2005/8/layout/equation1"/>
    <dgm:cxn modelId="{AECE07EC-1FB9-4EF5-82FE-2E917C5C4957}" srcId="{8B51F902-5376-4542-B6EA-D39BDAB0BAAF}" destId="{00F5CBD9-16F5-4084-BCD9-325F6E993966}" srcOrd="2" destOrd="0" parTransId="{D5998FE9-ACF9-4E5C-A112-1FB28FF18689}" sibTransId="{D965F8F2-3723-44A0-B11E-459C3F82331E}"/>
    <dgm:cxn modelId="{2BAD44ED-2D03-4A19-AC55-36505D2F549C}" type="presOf" srcId="{D965F8F2-3723-44A0-B11E-459C3F82331E}" destId="{6A336B48-AB43-450C-A79F-1681848EE1ED}" srcOrd="0" destOrd="0" presId="urn:microsoft.com/office/officeart/2005/8/layout/equation1"/>
    <dgm:cxn modelId="{159127E9-8824-4A43-A29D-4D4E2A937411}" type="presParOf" srcId="{C45BFA66-8928-4491-AC35-93DFCCAE1298}" destId="{8E0C6319-B22E-42C3-A57B-1CAA08FC0005}" srcOrd="0" destOrd="0" presId="urn:microsoft.com/office/officeart/2005/8/layout/equation1"/>
    <dgm:cxn modelId="{31FED298-DB9B-40C3-B30E-4E828C088EFA}" type="presParOf" srcId="{C45BFA66-8928-4491-AC35-93DFCCAE1298}" destId="{882053CA-9E71-4230-8493-253E4C7FDA0B}" srcOrd="1" destOrd="0" presId="urn:microsoft.com/office/officeart/2005/8/layout/equation1"/>
    <dgm:cxn modelId="{CC9E9BEC-0C9A-46BD-873B-2D65EB0FF23B}" type="presParOf" srcId="{C45BFA66-8928-4491-AC35-93DFCCAE1298}" destId="{67B9328E-5B63-418B-83B3-66F46C5114B9}" srcOrd="2" destOrd="0" presId="urn:microsoft.com/office/officeart/2005/8/layout/equation1"/>
    <dgm:cxn modelId="{153F85D6-427F-41A9-8602-53AC3B804927}" type="presParOf" srcId="{C45BFA66-8928-4491-AC35-93DFCCAE1298}" destId="{C24BFE44-6948-462E-9E4C-47AD740F2304}" srcOrd="3" destOrd="0" presId="urn:microsoft.com/office/officeart/2005/8/layout/equation1"/>
    <dgm:cxn modelId="{88335672-03C1-4028-BE10-DC0CCB2F23F2}" type="presParOf" srcId="{C45BFA66-8928-4491-AC35-93DFCCAE1298}" destId="{3FB56B75-894C-419F-9ECD-724D162F1B6A}" srcOrd="4" destOrd="0" presId="urn:microsoft.com/office/officeart/2005/8/layout/equation1"/>
    <dgm:cxn modelId="{1FA63707-2331-4EB6-A232-CC59BBB54A4A}" type="presParOf" srcId="{C45BFA66-8928-4491-AC35-93DFCCAE1298}" destId="{595A3B8B-C227-419C-9F75-B463EA23D3D2}" srcOrd="5" destOrd="0" presId="urn:microsoft.com/office/officeart/2005/8/layout/equation1"/>
    <dgm:cxn modelId="{84C55C69-7D9F-49AA-AF5C-7269496BC1E8}" type="presParOf" srcId="{C45BFA66-8928-4491-AC35-93DFCCAE1298}" destId="{024DC999-6617-4E2A-B898-D4FC2D29EA6C}" srcOrd="6" destOrd="0" presId="urn:microsoft.com/office/officeart/2005/8/layout/equation1"/>
    <dgm:cxn modelId="{35762E6B-B33F-4C3B-BB37-7CA9146D7DC7}" type="presParOf" srcId="{C45BFA66-8928-4491-AC35-93DFCCAE1298}" destId="{3A75A804-F39D-4A05-A5AF-7BCA45386DB0}" srcOrd="7" destOrd="0" presId="urn:microsoft.com/office/officeart/2005/8/layout/equation1"/>
    <dgm:cxn modelId="{DCDA705D-1584-4E11-A1B3-B2705F7009FA}" type="presParOf" srcId="{C45BFA66-8928-4491-AC35-93DFCCAE1298}" destId="{A8603D6B-F295-4ECE-B1F5-EAD2CBA66A45}" srcOrd="8" destOrd="0" presId="urn:microsoft.com/office/officeart/2005/8/layout/equation1"/>
    <dgm:cxn modelId="{520C4B54-81A1-460B-B976-B8CC49C056B2}" type="presParOf" srcId="{C45BFA66-8928-4491-AC35-93DFCCAE1298}" destId="{61E5F070-FEDE-4389-91F7-3D1C4A711E07}" srcOrd="9" destOrd="0" presId="urn:microsoft.com/office/officeart/2005/8/layout/equation1"/>
    <dgm:cxn modelId="{61D37FE6-E548-47FA-8805-93675B552ADB}" type="presParOf" srcId="{C45BFA66-8928-4491-AC35-93DFCCAE1298}" destId="{6A336B48-AB43-450C-A79F-1681848EE1ED}" srcOrd="10" destOrd="0" presId="urn:microsoft.com/office/officeart/2005/8/layout/equation1"/>
    <dgm:cxn modelId="{CD709AFD-F22C-4604-8194-29742EDC2FB6}" type="presParOf" srcId="{C45BFA66-8928-4491-AC35-93DFCCAE1298}" destId="{CC54333A-7A0E-4E1A-A512-BDE883313E89}" srcOrd="11" destOrd="0" presId="urn:microsoft.com/office/officeart/2005/8/layout/equation1"/>
    <dgm:cxn modelId="{73A12490-7B12-4CBD-A5F4-06803B69A6B3}" type="presParOf" srcId="{C45BFA66-8928-4491-AC35-93DFCCAE1298}" destId="{2EF1F2DE-69B1-46F4-8339-E0A288BE2767}" srcOrd="12" destOrd="0" presId="urn:microsoft.com/office/officeart/2005/8/layout/equation1"/>
    <dgm:cxn modelId="{4F9FB478-D94B-4F50-AC93-EBFA026101C4}" type="presParOf" srcId="{C45BFA66-8928-4491-AC35-93DFCCAE1298}" destId="{D38AADD7-42BC-4FB0-9013-642F96248155}" srcOrd="13" destOrd="0" presId="urn:microsoft.com/office/officeart/2005/8/layout/equation1"/>
    <dgm:cxn modelId="{B49458E9-0DE9-420F-8210-DF3EB32BF3CC}" type="presParOf" srcId="{C45BFA66-8928-4491-AC35-93DFCCAE1298}" destId="{07AE736B-DCD9-4811-AAA8-48CADB849533}" srcOrd="14" destOrd="0" presId="urn:microsoft.com/office/officeart/2005/8/layout/equation1"/>
    <dgm:cxn modelId="{AAF8D2FD-8877-4F5B-9B99-C4803A9D84B2}" type="presParOf" srcId="{C45BFA66-8928-4491-AC35-93DFCCAE1298}" destId="{A809DCAB-57F4-4E58-9931-66C0ACBA0519}" srcOrd="15" destOrd="0" presId="urn:microsoft.com/office/officeart/2005/8/layout/equation1"/>
    <dgm:cxn modelId="{911ABA2C-F1A7-49CC-8704-DFE45075760C}" type="presParOf" srcId="{C45BFA66-8928-4491-AC35-93DFCCAE1298}" destId="{31B14BD9-AE5A-4A6A-8132-B253A671FA80}" srcOrd="16"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0C6319-B22E-42C3-A57B-1CAA08FC0005}">
      <dsp:nvSpPr>
        <dsp:cNvPr id="0" name=""/>
        <dsp:cNvSpPr/>
      </dsp:nvSpPr>
      <dsp:spPr>
        <a:xfrm>
          <a:off x="61632" y="1631133"/>
          <a:ext cx="1830877" cy="183087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b="1" kern="1200" dirty="0"/>
            <a:t>Uppstart</a:t>
          </a:r>
        </a:p>
      </dsp:txBody>
      <dsp:txXfrm>
        <a:off x="329758" y="1899259"/>
        <a:ext cx="1294625" cy="1294625"/>
      </dsp:txXfrm>
    </dsp:sp>
    <dsp:sp modelId="{67B9328E-5B63-418B-83B3-66F46C5114B9}">
      <dsp:nvSpPr>
        <dsp:cNvPr id="0" name=""/>
        <dsp:cNvSpPr/>
      </dsp:nvSpPr>
      <dsp:spPr>
        <a:xfrm>
          <a:off x="1841717" y="2529736"/>
          <a:ext cx="53095" cy="53095"/>
        </a:xfrm>
        <a:prstGeom prst="mathPlus">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sv-SE" sz="1800" kern="1200"/>
        </a:p>
      </dsp:txBody>
      <dsp:txXfrm>
        <a:off x="1848755" y="2550040"/>
        <a:ext cx="39019" cy="12487"/>
      </dsp:txXfrm>
    </dsp:sp>
    <dsp:sp modelId="{3FB56B75-894C-419F-9ECD-724D162F1B6A}">
      <dsp:nvSpPr>
        <dsp:cNvPr id="0" name=""/>
        <dsp:cNvSpPr/>
      </dsp:nvSpPr>
      <dsp:spPr>
        <a:xfrm>
          <a:off x="1963877" y="1584176"/>
          <a:ext cx="1830877" cy="1830877"/>
        </a:xfrm>
        <a:prstGeom prst="ellipse">
          <a:avLst/>
        </a:prstGeom>
        <a:solidFill>
          <a:schemeClr val="accent3">
            <a:hueOff val="2905286"/>
            <a:satOff val="7305"/>
            <a:lumOff val="2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br>
            <a:rPr lang="sv-SE" sz="1700" b="1" kern="1200" dirty="0"/>
          </a:br>
          <a:r>
            <a:rPr lang="sv-SE" sz="1700" b="1" kern="1200" dirty="0"/>
            <a:t>Lägesbild</a:t>
          </a:r>
          <a:br>
            <a:rPr lang="sv-SE" sz="1700" b="1" kern="1200" dirty="0"/>
          </a:br>
          <a:r>
            <a:rPr lang="sv-SE" sz="1700" b="0" kern="1200" dirty="0"/>
            <a:t>problem-identifikation</a:t>
          </a:r>
          <a:br>
            <a:rPr lang="sv-SE" sz="1700" b="0" kern="1200" dirty="0"/>
          </a:br>
          <a:r>
            <a:rPr lang="sv-SE" sz="1700" b="0" kern="1200" dirty="0"/>
            <a:t>kartläggning</a:t>
          </a:r>
        </a:p>
        <a:p>
          <a:pPr marL="0" lvl="0" indent="0" algn="ctr" defTabSz="755650">
            <a:lnSpc>
              <a:spcPct val="90000"/>
            </a:lnSpc>
            <a:spcBef>
              <a:spcPct val="0"/>
            </a:spcBef>
            <a:spcAft>
              <a:spcPct val="35000"/>
            </a:spcAft>
            <a:buNone/>
          </a:pPr>
          <a:r>
            <a:rPr lang="sv-SE" sz="1700" b="0" kern="1200" dirty="0"/>
            <a:t>Informations-inhämtning</a:t>
          </a:r>
          <a:br>
            <a:rPr lang="sv-SE" sz="1700" b="0" kern="1200" dirty="0"/>
          </a:br>
          <a:endParaRPr lang="sv-SE" sz="1700" b="1" kern="1200" dirty="0"/>
        </a:p>
      </dsp:txBody>
      <dsp:txXfrm>
        <a:off x="2232003" y="1852302"/>
        <a:ext cx="1294625" cy="1294625"/>
      </dsp:txXfrm>
    </dsp:sp>
    <dsp:sp modelId="{024DC999-6617-4E2A-B898-D4FC2D29EA6C}">
      <dsp:nvSpPr>
        <dsp:cNvPr id="0" name=""/>
        <dsp:cNvSpPr/>
      </dsp:nvSpPr>
      <dsp:spPr>
        <a:xfrm>
          <a:off x="3740556" y="2529736"/>
          <a:ext cx="53095" cy="53095"/>
        </a:xfrm>
        <a:prstGeom prst="mathPlus">
          <a:avLst/>
        </a:prstGeom>
        <a:solidFill>
          <a:schemeClr val="accent3">
            <a:hueOff val="3873714"/>
            <a:satOff val="9740"/>
            <a:lumOff val="32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sv-SE" sz="1800" kern="1200"/>
        </a:p>
      </dsp:txBody>
      <dsp:txXfrm>
        <a:off x="3747594" y="2550040"/>
        <a:ext cx="39019" cy="12487"/>
      </dsp:txXfrm>
    </dsp:sp>
    <dsp:sp modelId="{A8603D6B-F295-4ECE-B1F5-EAD2CBA66A45}">
      <dsp:nvSpPr>
        <dsp:cNvPr id="0" name=""/>
        <dsp:cNvSpPr/>
      </dsp:nvSpPr>
      <dsp:spPr>
        <a:xfrm>
          <a:off x="3801085" y="1640845"/>
          <a:ext cx="1830877" cy="1830877"/>
        </a:xfrm>
        <a:prstGeom prst="ellipse">
          <a:avLst/>
        </a:prstGeom>
        <a:solidFill>
          <a:schemeClr val="accent3">
            <a:hueOff val="5810571"/>
            <a:satOff val="14610"/>
            <a:lumOff val="4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b="1" kern="1200" dirty="0"/>
            <a:t>Orsaks-analys </a:t>
          </a:r>
          <a:br>
            <a:rPr lang="sv-SE" sz="1700" kern="1200" dirty="0"/>
          </a:br>
          <a:r>
            <a:rPr lang="sv-SE" sz="1700" kern="1200" dirty="0"/>
            <a:t> prioritering</a:t>
          </a:r>
          <a:br>
            <a:rPr lang="sv-SE" sz="1700" kern="1200" dirty="0"/>
          </a:br>
          <a:r>
            <a:rPr lang="sv-SE" sz="1700" kern="1200" dirty="0"/>
            <a:t>beslut </a:t>
          </a:r>
          <a:br>
            <a:rPr lang="sv-SE" sz="1700" kern="1200" dirty="0"/>
          </a:br>
          <a:r>
            <a:rPr lang="sv-SE" sz="1700" kern="1200" dirty="0"/>
            <a:t>planering</a:t>
          </a:r>
        </a:p>
      </dsp:txBody>
      <dsp:txXfrm>
        <a:off x="4069211" y="1908971"/>
        <a:ext cx="1294625" cy="1294625"/>
      </dsp:txXfrm>
    </dsp:sp>
    <dsp:sp modelId="{6A336B48-AB43-450C-A79F-1681848EE1ED}">
      <dsp:nvSpPr>
        <dsp:cNvPr id="0" name=""/>
        <dsp:cNvSpPr/>
      </dsp:nvSpPr>
      <dsp:spPr>
        <a:xfrm>
          <a:off x="5639395" y="2529736"/>
          <a:ext cx="53095" cy="53095"/>
        </a:xfrm>
        <a:prstGeom prst="mathPlus">
          <a:avLst/>
        </a:prstGeom>
        <a:solidFill>
          <a:schemeClr val="accent3">
            <a:hueOff val="7747429"/>
            <a:satOff val="19480"/>
            <a:lumOff val="65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sv-SE" sz="1800" kern="1200"/>
        </a:p>
      </dsp:txBody>
      <dsp:txXfrm>
        <a:off x="5646433" y="2550040"/>
        <a:ext cx="39019" cy="12487"/>
      </dsp:txXfrm>
    </dsp:sp>
    <dsp:sp modelId="{2EF1F2DE-69B1-46F4-8339-E0A288BE2767}">
      <dsp:nvSpPr>
        <dsp:cNvPr id="0" name=""/>
        <dsp:cNvSpPr/>
      </dsp:nvSpPr>
      <dsp:spPr>
        <a:xfrm>
          <a:off x="5699924" y="1640845"/>
          <a:ext cx="1830877" cy="1830877"/>
        </a:xfrm>
        <a:prstGeom prst="ellipse">
          <a:avLst/>
        </a:prstGeom>
        <a:solidFill>
          <a:schemeClr val="accent3">
            <a:hueOff val="8715857"/>
            <a:satOff val="21915"/>
            <a:lumOff val="7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b="1" kern="1200" dirty="0"/>
            <a:t>Genom-förande</a:t>
          </a:r>
        </a:p>
      </dsp:txBody>
      <dsp:txXfrm>
        <a:off x="5968050" y="1908971"/>
        <a:ext cx="1294625" cy="1294625"/>
      </dsp:txXfrm>
    </dsp:sp>
    <dsp:sp modelId="{07AE736B-DCD9-4811-AAA8-48CADB849533}">
      <dsp:nvSpPr>
        <dsp:cNvPr id="0" name=""/>
        <dsp:cNvSpPr/>
      </dsp:nvSpPr>
      <dsp:spPr>
        <a:xfrm>
          <a:off x="7538235" y="2529736"/>
          <a:ext cx="53095" cy="53095"/>
        </a:xfrm>
        <a:prstGeom prst="mathEqual">
          <a:avLst/>
        </a:prstGeom>
        <a:solidFill>
          <a:schemeClr val="accent3">
            <a:hueOff val="11621143"/>
            <a:satOff val="29220"/>
            <a:lumOff val="98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sv-SE" sz="1800" kern="1200"/>
        </a:p>
      </dsp:txBody>
      <dsp:txXfrm>
        <a:off x="7545273" y="2540674"/>
        <a:ext cx="39019" cy="31219"/>
      </dsp:txXfrm>
    </dsp:sp>
    <dsp:sp modelId="{31B14BD9-AE5A-4A6A-8132-B253A671FA80}">
      <dsp:nvSpPr>
        <dsp:cNvPr id="0" name=""/>
        <dsp:cNvSpPr/>
      </dsp:nvSpPr>
      <dsp:spPr>
        <a:xfrm>
          <a:off x="7598764" y="1640845"/>
          <a:ext cx="1830877" cy="1830877"/>
        </a:xfrm>
        <a:prstGeom prst="ellipse">
          <a:avLst/>
        </a:prstGeom>
        <a:solidFill>
          <a:schemeClr val="accent3">
            <a:hueOff val="11621143"/>
            <a:satOff val="29220"/>
            <a:lumOff val="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b="1" kern="1200" dirty="0"/>
            <a:t>Upp-följning</a:t>
          </a:r>
        </a:p>
      </dsp:txBody>
      <dsp:txXfrm>
        <a:off x="7866890" y="1908971"/>
        <a:ext cx="1294625" cy="1294625"/>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B48DDB84-053F-6742-B6BE-3F0DA71F6724}"/>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2C3E1765-695B-2D4D-B611-2295F978233B}"/>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FE4CC364-EA02-C946-AA2B-DC8A46D83916}" type="datetime1">
              <a:rPr lang="sv-SE" smtClean="0"/>
              <a:t>2022-01-18</a:t>
            </a:fld>
            <a:endParaRPr lang="sv-SE"/>
          </a:p>
        </p:txBody>
      </p:sp>
      <p:sp>
        <p:nvSpPr>
          <p:cNvPr id="4" name="Platshållare för sidfot 3">
            <a:extLst>
              <a:ext uri="{FF2B5EF4-FFF2-40B4-BE49-F238E27FC236}">
                <a16:creationId xmlns:a16="http://schemas.microsoft.com/office/drawing/2014/main" id="{D4D121D6-FF37-C846-A8B9-B5E85AC13CE8}"/>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66889EA6-DA35-0A48-84BD-DC997C0CA989}"/>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FF73F928-104C-9947-B771-EF3CBAFE9758}" type="slidenum">
              <a:rPr lang="sv-SE" smtClean="0"/>
              <a:t>‹#›</a:t>
            </a:fld>
            <a:endParaRPr lang="sv-SE"/>
          </a:p>
        </p:txBody>
      </p:sp>
    </p:spTree>
    <p:extLst>
      <p:ext uri="{BB962C8B-B14F-4D97-AF65-F5344CB8AC3E}">
        <p14:creationId xmlns:p14="http://schemas.microsoft.com/office/powerpoint/2010/main" val="3726275415"/>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41B7303D-75B2-444D-ACA0-FA82A455E4DE}" type="datetime1">
              <a:rPr lang="sv-SE" smtClean="0"/>
              <a:t>2022-01-18</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E65B788A-E737-AD42-984C-2DE59DA1AFBE}" type="slidenum">
              <a:rPr lang="sv-SE" smtClean="0"/>
              <a:t>‹#›</a:t>
            </a:fld>
            <a:endParaRPr lang="sv-SE"/>
          </a:p>
        </p:txBody>
      </p:sp>
    </p:spTree>
    <p:extLst>
      <p:ext uri="{BB962C8B-B14F-4D97-AF65-F5344CB8AC3E}">
        <p14:creationId xmlns:p14="http://schemas.microsoft.com/office/powerpoint/2010/main" val="260521184"/>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Mitt </a:t>
            </a:r>
            <a:r>
              <a:rPr lang="en-US" dirty="0" err="1"/>
              <a:t>namn</a:t>
            </a:r>
            <a:r>
              <a:rPr lang="en-US" dirty="0"/>
              <a:t> </a:t>
            </a:r>
            <a:r>
              <a:rPr lang="en-US" dirty="0" err="1"/>
              <a:t>är</a:t>
            </a:r>
            <a:r>
              <a:rPr lang="en-US" dirty="0"/>
              <a:t> Susann Haggren. </a:t>
            </a:r>
          </a:p>
          <a:p>
            <a:r>
              <a:rPr lang="en-US" dirty="0"/>
              <a:t>I 20 </a:t>
            </a:r>
            <a:r>
              <a:rPr lang="en-US" dirty="0" err="1"/>
              <a:t>år</a:t>
            </a:r>
            <a:r>
              <a:rPr lang="en-US" dirty="0"/>
              <a:t> </a:t>
            </a:r>
            <a:r>
              <a:rPr lang="en-US" dirty="0" err="1"/>
              <a:t>undersökt</a:t>
            </a:r>
            <a:r>
              <a:rPr lang="en-US" dirty="0"/>
              <a:t> </a:t>
            </a:r>
            <a:r>
              <a:rPr lang="en-US" dirty="0" err="1"/>
              <a:t>företagsklimatet</a:t>
            </a:r>
            <a:r>
              <a:rPr lang="en-US" dirty="0"/>
              <a:t> </a:t>
            </a:r>
            <a:r>
              <a:rPr lang="en-US" dirty="0" err="1"/>
              <a:t>lokalt</a:t>
            </a:r>
            <a:r>
              <a:rPr lang="en-US" dirty="0"/>
              <a:t> </a:t>
            </a:r>
          </a:p>
          <a:p>
            <a:r>
              <a:rPr lang="en-US" dirty="0"/>
              <a:t>Det </a:t>
            </a:r>
            <a:r>
              <a:rPr lang="en-US" dirty="0" err="1"/>
              <a:t>är</a:t>
            </a:r>
            <a:r>
              <a:rPr lang="en-US" dirty="0"/>
              <a:t> </a:t>
            </a:r>
            <a:r>
              <a:rPr lang="en-US" dirty="0" err="1"/>
              <a:t>viktigt</a:t>
            </a:r>
            <a:r>
              <a:rPr lang="en-US" dirty="0"/>
              <a:t> - manga </a:t>
            </a:r>
            <a:r>
              <a:rPr lang="en-US" dirty="0" err="1"/>
              <a:t>aspekter</a:t>
            </a:r>
            <a:r>
              <a:rPr lang="en-US" dirty="0"/>
              <a:t> och </a:t>
            </a:r>
            <a:r>
              <a:rPr lang="en-US" dirty="0" err="1"/>
              <a:t>förutsättningar</a:t>
            </a:r>
            <a:r>
              <a:rPr lang="en-US" dirty="0"/>
              <a:t> </a:t>
            </a:r>
            <a:r>
              <a:rPr lang="en-US" dirty="0" err="1"/>
              <a:t>för</a:t>
            </a:r>
            <a:r>
              <a:rPr lang="en-US" dirty="0"/>
              <a:t> </a:t>
            </a:r>
            <a:r>
              <a:rPr lang="en-US" dirty="0" err="1"/>
              <a:t>företagen</a:t>
            </a:r>
            <a:r>
              <a:rPr lang="en-US" dirty="0"/>
              <a:t> </a:t>
            </a:r>
            <a:r>
              <a:rPr lang="en-US" dirty="0" err="1"/>
              <a:t>som</a:t>
            </a:r>
            <a:r>
              <a:rPr lang="en-US" dirty="0"/>
              <a:t> </a:t>
            </a:r>
            <a:r>
              <a:rPr lang="en-US" dirty="0" err="1"/>
              <a:t>kommunerna</a:t>
            </a:r>
            <a:r>
              <a:rPr lang="en-US" dirty="0"/>
              <a:t> </a:t>
            </a:r>
            <a:r>
              <a:rPr lang="en-US" dirty="0" err="1"/>
              <a:t>kan</a:t>
            </a:r>
            <a:r>
              <a:rPr lang="en-US" dirty="0"/>
              <a:t> </a:t>
            </a:r>
            <a:r>
              <a:rPr lang="en-US" dirty="0" err="1"/>
              <a:t>påverka</a:t>
            </a:r>
            <a:r>
              <a:rPr lang="en-US" dirty="0"/>
              <a:t> </a:t>
            </a:r>
            <a:r>
              <a:rPr lang="en-US" dirty="0" err="1"/>
              <a:t>på</a:t>
            </a:r>
            <a:r>
              <a:rPr lang="en-US" dirty="0"/>
              <a:t> </a:t>
            </a:r>
            <a:r>
              <a:rPr lang="en-US" dirty="0" err="1"/>
              <a:t>lokal</a:t>
            </a:r>
            <a:r>
              <a:rPr lang="en-US" dirty="0"/>
              <a:t> </a:t>
            </a:r>
            <a:r>
              <a:rPr lang="en-US" dirty="0" err="1"/>
              <a:t>nivå</a:t>
            </a:r>
            <a:r>
              <a:rPr lang="en-US" dirty="0"/>
              <a:t>. </a:t>
            </a:r>
          </a:p>
          <a:p>
            <a:r>
              <a:rPr lang="en-US" dirty="0"/>
              <a:t>ETT FÖRETAGS UTVECKLING ÄR BEROENDE AV FLERA LOKALA FÖRUTSÄTTNINGAR </a:t>
            </a:r>
          </a:p>
          <a:p>
            <a:endParaRPr lang="sv-SE" dirty="0"/>
          </a:p>
        </p:txBody>
      </p:sp>
      <p:sp>
        <p:nvSpPr>
          <p:cNvPr id="4" name="Platshållare för sidhuvud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7303D-75B2-444D-ACA0-FA82A455E4DE}" type="datetime1">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2022-01-18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tshållare för bild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B788A-E737-AD42-984C-2DE59DA1AFB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023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a:solidFill>
                  <a:schemeClr val="tx1"/>
                </a:solidFill>
                <a:effectLst/>
                <a:latin typeface="Times New Roman" charset="0"/>
                <a:ea typeface="+mn-ea"/>
                <a:cs typeface="+mn-cs"/>
              </a:rPr>
              <a:t>Kommunerna föreslås få ett lagstadgat ansvar att:      från 1 juli 2023</a:t>
            </a:r>
          </a:p>
          <a:p>
            <a:r>
              <a:rPr lang="sv-SE" sz="1200" b="0" i="0" kern="1200" dirty="0">
                <a:solidFill>
                  <a:schemeClr val="tx1"/>
                </a:solidFill>
                <a:effectLst/>
                <a:latin typeface="Times New Roman" charset="0"/>
                <a:ea typeface="+mn-ea"/>
                <a:cs typeface="+mn-cs"/>
              </a:rPr>
              <a:t>Arbeta med lägesbild – kartläggning och analys</a:t>
            </a:r>
          </a:p>
          <a:p>
            <a:r>
              <a:rPr lang="sv-SE" sz="1200" b="0" i="0" kern="1200" dirty="0">
                <a:solidFill>
                  <a:schemeClr val="tx1"/>
                </a:solidFill>
                <a:effectLst/>
                <a:latin typeface="Times New Roman" charset="0"/>
                <a:ea typeface="+mn-ea"/>
                <a:cs typeface="+mn-cs"/>
              </a:rPr>
              <a:t>Ta fram åtgärdsplaner utifrån lägesbilden</a:t>
            </a:r>
          </a:p>
          <a:p>
            <a:r>
              <a:rPr lang="sv-SE" sz="1200" b="0" i="0" kern="1200" dirty="0">
                <a:solidFill>
                  <a:schemeClr val="tx1"/>
                </a:solidFill>
                <a:effectLst/>
                <a:latin typeface="Times New Roman" charset="0"/>
                <a:ea typeface="+mn-ea"/>
                <a:cs typeface="+mn-cs"/>
              </a:rPr>
              <a:t>Uppföljning – vartannat år, eller tätare vid behov</a:t>
            </a:r>
          </a:p>
          <a:p>
            <a:r>
              <a:rPr lang="sv-SE" sz="1200" b="1" i="0" kern="1200" dirty="0">
                <a:solidFill>
                  <a:schemeClr val="tx1"/>
                </a:solidFill>
                <a:effectLst/>
                <a:latin typeface="Times New Roman" charset="0"/>
                <a:ea typeface="+mn-ea"/>
                <a:cs typeface="+mn-cs"/>
              </a:rPr>
              <a:t>Kommunerna ska också ha:</a:t>
            </a:r>
          </a:p>
          <a:p>
            <a:r>
              <a:rPr lang="sv-SE" sz="1200" b="0" i="0" kern="1200" dirty="0">
                <a:solidFill>
                  <a:schemeClr val="tx1"/>
                </a:solidFill>
                <a:effectLst/>
                <a:latin typeface="Times New Roman" charset="0"/>
                <a:ea typeface="+mn-ea"/>
                <a:cs typeface="+mn-cs"/>
              </a:rPr>
              <a:t>Ett lagstadgat samordningsansvar</a:t>
            </a:r>
          </a:p>
          <a:p>
            <a:pPr lvl="2"/>
            <a:r>
              <a:rPr lang="sv-SE" sz="1200" b="0" i="0" kern="1200" dirty="0">
                <a:solidFill>
                  <a:schemeClr val="tx1"/>
                </a:solidFill>
                <a:effectLst/>
                <a:latin typeface="Times New Roman" charset="0"/>
                <a:ea typeface="+mn-ea"/>
                <a:cs typeface="+mn-cs"/>
              </a:rPr>
              <a:t>Samverkansöverenskommelser</a:t>
            </a:r>
          </a:p>
          <a:p>
            <a:pPr lvl="2"/>
            <a:r>
              <a:rPr lang="sv-SE" sz="1200" b="0" i="0" kern="1200" dirty="0">
                <a:solidFill>
                  <a:schemeClr val="tx1"/>
                </a:solidFill>
                <a:effectLst/>
                <a:latin typeface="Times New Roman" charset="0"/>
                <a:ea typeface="+mn-ea"/>
                <a:cs typeface="+mn-cs"/>
              </a:rPr>
              <a:t>Strategiskt råd</a:t>
            </a:r>
          </a:p>
          <a:p>
            <a:r>
              <a:rPr lang="sv-SE" sz="1200" b="0" i="0" kern="1200" dirty="0">
                <a:solidFill>
                  <a:schemeClr val="tx1"/>
                </a:solidFill>
                <a:effectLst/>
                <a:latin typeface="Times New Roman" charset="0"/>
                <a:ea typeface="+mn-ea"/>
                <a:cs typeface="+mn-cs"/>
              </a:rPr>
              <a:t>	En samordnande funktion</a:t>
            </a:r>
          </a:p>
          <a:p>
            <a:pPr lvl="2"/>
            <a:r>
              <a:rPr lang="sv-SE" sz="1200" b="0" i="0" kern="1200" dirty="0">
                <a:solidFill>
                  <a:schemeClr val="tx1"/>
                </a:solidFill>
                <a:effectLst/>
                <a:latin typeface="Times New Roman" charset="0"/>
                <a:ea typeface="+mn-ea"/>
                <a:cs typeface="+mn-cs"/>
              </a:rPr>
              <a:t>En väg in till kommunen, behöver inte vara en tjänst, kan vara en funktion.</a:t>
            </a:r>
          </a:p>
          <a:p>
            <a:pPr lvl="2"/>
            <a:endParaRPr lang="sv-SE" sz="1200" b="0" i="0" kern="1200" dirty="0">
              <a:solidFill>
                <a:schemeClr val="tx1"/>
              </a:solidFill>
              <a:effectLst/>
              <a:latin typeface="Times New Roman" charset="0"/>
              <a:ea typeface="+mn-ea"/>
              <a:cs typeface="+mn-cs"/>
            </a:endParaRPr>
          </a:p>
          <a:p>
            <a:r>
              <a:rPr lang="sv-SE" sz="1200" b="0" i="0" kern="1200" dirty="0">
                <a:solidFill>
                  <a:schemeClr val="tx1"/>
                </a:solidFill>
                <a:effectLst/>
                <a:latin typeface="Times New Roman" charset="0"/>
                <a:ea typeface="+mn-ea"/>
                <a:cs typeface="+mn-cs"/>
              </a:rPr>
              <a:t>En särskild expertgrupp föreslås för att undersöka situationen i särskilt utsatta områden, där särskilt stöd och uthållighet kommer att krävas. Dessa områden behöver en särskild lägesbild och ett extra stöd.</a:t>
            </a:r>
          </a:p>
          <a:p>
            <a:endParaRPr lang="sv-SE" sz="1200" b="0" i="0" kern="1200" dirty="0">
              <a:solidFill>
                <a:schemeClr val="tx1"/>
              </a:solidFill>
              <a:effectLst/>
              <a:latin typeface="Times New Roman" charset="0"/>
              <a:ea typeface="+mn-ea"/>
              <a:cs typeface="+mn-cs"/>
            </a:endParaRPr>
          </a:p>
          <a:p>
            <a:r>
              <a:rPr lang="sv-SE" sz="1200" b="0" i="0" kern="1200" dirty="0">
                <a:solidFill>
                  <a:schemeClr val="tx1"/>
                </a:solidFill>
                <a:effectLst/>
                <a:latin typeface="Times New Roman" charset="0"/>
                <a:ea typeface="+mn-ea"/>
                <a:cs typeface="+mn-cs"/>
              </a:rPr>
              <a:t>Ansvaret för det brottsförebyggande arbetet ska ligga på kommunstyrelsen.</a:t>
            </a:r>
          </a:p>
          <a:p>
            <a:endParaRPr lang="sv-SE" sz="1200" b="0" i="0" kern="1200" dirty="0">
              <a:solidFill>
                <a:schemeClr val="tx1"/>
              </a:solidFill>
              <a:effectLst/>
              <a:latin typeface="Times New Roman" charset="0"/>
              <a:ea typeface="+mn-ea"/>
              <a:cs typeface="+mn-cs"/>
            </a:endParaRPr>
          </a:p>
          <a:p>
            <a:r>
              <a:rPr lang="sv-SE" sz="1200" b="1" i="0" kern="1200" dirty="0">
                <a:solidFill>
                  <a:schemeClr val="tx1"/>
                </a:solidFill>
                <a:effectLst/>
                <a:latin typeface="Times New Roman" charset="0"/>
                <a:ea typeface="+mn-ea"/>
                <a:cs typeface="+mn-cs"/>
              </a:rPr>
              <a:t>Brottsförebyggande ett arbete för många </a:t>
            </a:r>
          </a:p>
          <a:p>
            <a:r>
              <a:rPr lang="sv-SE" sz="1200" b="0" i="0" kern="1200" dirty="0">
                <a:solidFill>
                  <a:schemeClr val="tx1"/>
                </a:solidFill>
                <a:effectLst/>
                <a:latin typeface="Times New Roman" charset="0"/>
                <a:ea typeface="+mn-ea"/>
                <a:cs typeface="+mn-cs"/>
              </a:rPr>
              <a:t>Kommunerna, får med den nya lagen ett visst ansvar för att samordna det lokala brottsförebyggande arbetet. Dels genom att skapa samverkansöverenskommelser med relevanta aktörer, dels genom att hantera strategiska brottsförebyggande frågor i ett råd tillsammans med relevanta aktörer.</a:t>
            </a:r>
          </a:p>
          <a:p>
            <a:endParaRPr lang="sv-SE" sz="1200" b="0" i="0" kern="1200" dirty="0">
              <a:solidFill>
                <a:schemeClr val="tx1"/>
              </a:solidFill>
              <a:effectLst/>
              <a:latin typeface="Times New Roman" charset="0"/>
              <a:ea typeface="+mn-ea"/>
              <a:cs typeface="+mn-cs"/>
            </a:endParaRPr>
          </a:p>
          <a:p>
            <a:r>
              <a:rPr lang="sv-SE" sz="1200" b="0" i="0" kern="1200" dirty="0">
                <a:solidFill>
                  <a:schemeClr val="tx1"/>
                </a:solidFill>
                <a:effectLst/>
                <a:latin typeface="Times New Roman" charset="0"/>
                <a:ea typeface="+mn-ea"/>
                <a:cs typeface="+mn-cs"/>
              </a:rPr>
              <a:t>I det arbetet är såväl näringslivet och fastighetsägare viktiga aktörer.</a:t>
            </a:r>
          </a:p>
          <a:p>
            <a:endParaRPr lang="sv-SE" dirty="0"/>
          </a:p>
        </p:txBody>
      </p:sp>
    </p:spTree>
    <p:extLst>
      <p:ext uri="{BB962C8B-B14F-4D97-AF65-F5344CB8AC3E}">
        <p14:creationId xmlns:p14="http://schemas.microsoft.com/office/powerpoint/2010/main" val="3685773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Operativa enheten</a:t>
            </a:r>
          </a:p>
          <a:p>
            <a:r>
              <a:rPr lang="sv-SE" dirty="0"/>
              <a:t>Gränspolisen</a:t>
            </a:r>
          </a:p>
          <a:p>
            <a:r>
              <a:rPr lang="sv-SE" dirty="0"/>
              <a:t>Trafiksektionen</a:t>
            </a:r>
          </a:p>
          <a:p>
            <a:r>
              <a:rPr lang="sv-SE" dirty="0"/>
              <a:t>PKC</a:t>
            </a:r>
          </a:p>
          <a:p>
            <a:r>
              <a:rPr lang="sv-SE" dirty="0"/>
              <a:t>RLC</a:t>
            </a:r>
          </a:p>
          <a:p>
            <a:r>
              <a:rPr lang="sv-SE" dirty="0" err="1"/>
              <a:t>Insatstyrkan</a:t>
            </a:r>
            <a:endParaRPr lang="sv-SE" dirty="0"/>
          </a:p>
          <a:p>
            <a:r>
              <a:rPr lang="sv-SE" dirty="0"/>
              <a:t>Operativa</a:t>
            </a:r>
            <a:r>
              <a:rPr lang="sv-SE" baseline="0" dirty="0"/>
              <a:t> sektionen (häst och hund)</a:t>
            </a:r>
          </a:p>
          <a:p>
            <a:endParaRPr lang="sv-SE" baseline="0" dirty="0"/>
          </a:p>
          <a:p>
            <a:r>
              <a:rPr lang="sv-SE" sz="1200" dirty="0"/>
              <a:t>Regionalt uppdrag: Arbetar med polisoperativa specialfunktioner i hela regionen. </a:t>
            </a:r>
          </a:p>
          <a:p>
            <a:r>
              <a:rPr lang="sv-SE" sz="1200" dirty="0"/>
              <a:t>Medarbetare är placerade i Bengtsfors, Falkenberg, Göteborg, Halmstad, Skara och Vänersborg</a:t>
            </a:r>
            <a:endParaRPr lang="sv-SE" baseline="0" dirty="0"/>
          </a:p>
          <a:p>
            <a:endParaRPr lang="sv-SE" b="1" baseline="0" dirty="0"/>
          </a:p>
          <a:p>
            <a:r>
              <a:rPr lang="sv-SE" b="1" baseline="0" dirty="0"/>
              <a:t>Utredningsenheten</a:t>
            </a:r>
          </a:p>
          <a:p>
            <a:r>
              <a:rPr lang="sv-SE" baseline="0" dirty="0"/>
              <a:t>Bedrägeri</a:t>
            </a:r>
          </a:p>
          <a:p>
            <a:r>
              <a:rPr lang="sv-SE" baseline="0" dirty="0"/>
              <a:t>IT-brott</a:t>
            </a:r>
          </a:p>
          <a:p>
            <a:r>
              <a:rPr lang="sv-SE" baseline="0" dirty="0"/>
              <a:t>Forensiska</a:t>
            </a:r>
          </a:p>
          <a:p>
            <a:r>
              <a:rPr lang="sv-SE" baseline="0" dirty="0"/>
              <a:t>BOPS</a:t>
            </a:r>
          </a:p>
          <a:p>
            <a:r>
              <a:rPr lang="sv-SE" baseline="0" dirty="0"/>
              <a:t>Aktionsgrupper</a:t>
            </a:r>
          </a:p>
          <a:p>
            <a:r>
              <a:rPr lang="sv-SE" baseline="0" dirty="0"/>
              <a:t>Internationell och grov organiserad brottslighet</a:t>
            </a:r>
          </a:p>
          <a:p>
            <a:r>
              <a:rPr lang="sv-SE" baseline="0" dirty="0"/>
              <a:t>Brottssamordning</a:t>
            </a:r>
          </a:p>
          <a:p>
            <a:endParaRPr lang="sv-SE" baseline="0" dirty="0"/>
          </a:p>
          <a:p>
            <a:r>
              <a:rPr lang="sv-SE" sz="1200" dirty="0"/>
              <a:t>Regionalt uppdrag: Utredning av vissa brott, spaning, brottsofferarbete och kriminalteknik. </a:t>
            </a:r>
          </a:p>
          <a:p>
            <a:r>
              <a:rPr lang="sv-SE" sz="1200" dirty="0"/>
              <a:t>Verksamheten bedrivs i hela regionen men de flesta medarbetare arbetar i eller utgår från Göteborg. </a:t>
            </a:r>
          </a:p>
          <a:p>
            <a:endParaRPr lang="sv-SE" baseline="0" dirty="0"/>
          </a:p>
          <a:p>
            <a:endParaRPr lang="sv-SE" b="1" baseline="0" dirty="0"/>
          </a:p>
          <a:p>
            <a:r>
              <a:rPr lang="sv-SE" b="1" baseline="0" dirty="0"/>
              <a:t>Underrättelseenheten</a:t>
            </a:r>
          </a:p>
          <a:p>
            <a:r>
              <a:rPr lang="sv-SE" sz="1200" dirty="0"/>
              <a:t>Regionalt uppdrag: Inhämtning, bearbetning, analys och delgivning av underrättelseinformation. </a:t>
            </a:r>
          </a:p>
          <a:p>
            <a:r>
              <a:rPr lang="sv-SE" sz="1200" dirty="0"/>
              <a:t>Består av fyra sektioner.</a:t>
            </a:r>
          </a:p>
          <a:p>
            <a:r>
              <a:rPr lang="sv-SE" sz="1200" dirty="0"/>
              <a:t>Verksamheten bedrivs i hela regionen.</a:t>
            </a:r>
          </a:p>
          <a:p>
            <a:r>
              <a:rPr lang="sv-SE" sz="1200" dirty="0"/>
              <a:t>Medarbetare är placerade i Borås, Göteborg, Halmstad, Skövde, Trollhättan och i alla lokalpolisområden.</a:t>
            </a:r>
          </a:p>
          <a:p>
            <a:endParaRPr lang="sv-SE" baseline="0" dirty="0"/>
          </a:p>
          <a:p>
            <a:endParaRPr lang="sv-SE" dirty="0"/>
          </a:p>
        </p:txBody>
      </p:sp>
    </p:spTree>
    <p:extLst>
      <p:ext uri="{BB962C8B-B14F-4D97-AF65-F5344CB8AC3E}">
        <p14:creationId xmlns:p14="http://schemas.microsoft.com/office/powerpoint/2010/main" val="4079832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513" y="750888"/>
            <a:ext cx="6597650" cy="3711575"/>
          </a:xfrm>
        </p:spPr>
      </p:sp>
      <p:sp>
        <p:nvSpPr>
          <p:cNvPr id="3" name="Platshållare för anteckningar 2"/>
          <p:cNvSpPr>
            <a:spLocks noGrp="1"/>
          </p:cNvSpPr>
          <p:nvPr>
            <p:ph type="body" idx="1"/>
          </p:nvPr>
        </p:nvSpPr>
        <p:spPr/>
        <p:txBody>
          <a:bodyPr/>
          <a:lstStyle/>
          <a:p>
            <a:r>
              <a:rPr lang="sv-SE" sz="1200" b="1" i="0" u="none" strike="noStrike" kern="1200" baseline="0" dirty="0">
                <a:solidFill>
                  <a:schemeClr val="tx1"/>
                </a:solidFill>
                <a:latin typeface="+mn-lt"/>
                <a:ea typeface="+mn-ea"/>
                <a:cs typeface="+mn-cs"/>
              </a:rPr>
              <a:t>Rollfördelning </a:t>
            </a:r>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Det brottsförebyggande arbetet sker parallellt strategiskt och operativt. En tydlig fördelning skapar effektiv samordning och tydlighet mot samverkanspartner. Samtidigt måste de lokala förutsättningarna också beaktas i hur uppdragen kan hanteras och fördelas inom lokalpolisområdet. </a:t>
            </a:r>
          </a:p>
          <a:p>
            <a:endParaRPr lang="sv-SE" sz="1200" b="1" i="1" u="none" strike="noStrike" kern="1200" baseline="0" dirty="0">
              <a:solidFill>
                <a:schemeClr val="tx1"/>
              </a:solidFill>
              <a:latin typeface="+mn-lt"/>
              <a:ea typeface="+mn-ea"/>
              <a:cs typeface="+mn-cs"/>
            </a:endParaRPr>
          </a:p>
          <a:p>
            <a:r>
              <a:rPr lang="sv-SE" sz="1200" b="1" i="0" u="none" strike="noStrike" kern="1200" baseline="0" dirty="0">
                <a:solidFill>
                  <a:schemeClr val="tx1"/>
                </a:solidFill>
                <a:latin typeface="+mn-lt"/>
                <a:ea typeface="+mn-ea"/>
                <a:cs typeface="+mn-cs"/>
              </a:rPr>
              <a:t>Uppdragsbeskrivning kommunpolis</a:t>
            </a:r>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För att säkerställa kontinuitet och lokal förankring ska det för varje kommun finnas en polisiär funktion med huvuduppdrag att driva brottsförebyggande och trygghetsskapande arbete i samverkan med kommunen och lokalsamhället i övrigt. Som kommunpolis är man delaktig i framtagandet av samverkansöverenskommelser, medborgarlöften och handlingsplaner samt svarar upp mot de åtaganden som gjorts. Detta ger också för-utsättningar för den lokala polisen att arbeta närmare medborgarna. I uppdraget finns en stor frihet i att anpassa arbetssätt efter de förutsättningar som finns i varje enskild kommun. En kommunpolis arbetsområde ska finnas representerat i lokalpolisområdets ledningsgrupp och är ett stöd till chefen för lokalpolisområdet. </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Kommunpolisen har en samordnande funktion och för samverkanspartners och allmänheten blir funktionen en tydlig och tillgänglig väg in till Polismyndigheten. Dessutom kommer kommunpolisen att vara en del i och samordna det som ska utföras. I uppdraget ingår förutom kontakt med kommunen också kontakt med lokalt näringsliv och andra lokala aktörer. </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Kommunpolisen ska primärt arbeta strategiskt och i en samordningsroll. Funktionen har det övergripande ansvaret för lägesbilden och brottsförebyggande samverkan i hela lokalpolisområdet. Kommunpolisen närvarar i samverkansforum där övergripande kunskap behövs. Främsta samverkanspartner är befattningshavare som arbetar inom samma geografiska område, exempelvis kommunernas brottsförebyggande samordnare, säker-hetsenheter, ledningsnivåer i förvaltningar, näringsliv och politiker. Kommunpolisen ska ha bra kunskap om kommunernas organisation och beslutsvägar. Större projekt och uppdrag som är tidskrävande handläggs av kommunpolisen. I uppdraget ingår framtagande av samverkanöverenskommelser, medborgarlöften, rutiner, handlingsplaner och riktlinjer. Kommunpolisen är med i den lokala ledningsgruppen med en viktig uppgift att väga in det externa perspektivet i polisens prioriteringar. Funktionen är också en naturlig L9/P9 (Samverkansfunktion) i stabsarbete. Remisser som berör det brottsförebyggande och trygghetskapande arbetet handläggs av kommunpolisen. </a:t>
            </a:r>
          </a:p>
          <a:p>
            <a:endParaRPr lang="sv-SE" sz="1200" b="0" i="1" u="none" strike="noStrike" kern="1200" baseline="0" dirty="0">
              <a:solidFill>
                <a:schemeClr val="tx1"/>
              </a:solidFill>
              <a:latin typeface="+mn-lt"/>
              <a:ea typeface="+mn-ea"/>
              <a:cs typeface="+mn-cs"/>
            </a:endParaRPr>
          </a:p>
          <a:p>
            <a:r>
              <a:rPr lang="sv-SE" sz="1200" b="0" i="1" u="none" strike="noStrike" kern="1200" baseline="0" dirty="0">
                <a:solidFill>
                  <a:schemeClr val="tx1"/>
                </a:solidFill>
                <a:latin typeface="+mn-lt"/>
                <a:ea typeface="+mn-ea"/>
                <a:cs typeface="+mn-cs"/>
              </a:rPr>
              <a:t>Exempel på uppdrag som primärt hanteras av kommunpolis </a:t>
            </a:r>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Framtagande av samverkansöverenskommelser och medborgarlöften. Samordnare lokalt brottsförebyggande råd. Samordningsroll i EST, SIG, VBE/REDEX, POSOM, ANDTS, SSPF. Samordnare för polisens volontärer, grannsamverkan/båtsamverkan och avhopparverksamhet. Övergripande handlingsplaner och rutiner, kamerabevakning, stadsutveckling och strategisk uppföljning. </a:t>
            </a:r>
          </a:p>
          <a:p>
            <a:endParaRPr lang="sv-SE" sz="1200" b="0" i="0" u="none" strike="noStrike" kern="1200" baseline="0" dirty="0">
              <a:solidFill>
                <a:schemeClr val="tx1"/>
              </a:solidFill>
              <a:latin typeface="+mn-lt"/>
              <a:ea typeface="+mn-ea"/>
              <a:cs typeface="+mn-cs"/>
            </a:endParaRPr>
          </a:p>
          <a:p>
            <a:endParaRPr lang="sv-SE" sz="1200" b="0" i="0" u="none" strike="noStrike" kern="1200" baseline="0" dirty="0">
              <a:solidFill>
                <a:schemeClr val="tx1"/>
              </a:solidFill>
              <a:latin typeface="+mn-lt"/>
              <a:ea typeface="+mn-ea"/>
              <a:cs typeface="+mn-cs"/>
            </a:endParaRPr>
          </a:p>
          <a:p>
            <a:r>
              <a:rPr lang="sv-SE" sz="1200" b="1" i="0" u="none" strike="noStrike" kern="1200" baseline="0" dirty="0">
                <a:solidFill>
                  <a:schemeClr val="tx1"/>
                </a:solidFill>
                <a:latin typeface="+mn-lt"/>
                <a:ea typeface="+mn-ea"/>
                <a:cs typeface="+mn-cs"/>
              </a:rPr>
              <a:t>Uppdragsbeskrivning Områdespolis</a:t>
            </a:r>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För att säkerställa kontinuitet i det lokala polisarbetet ska det i varje lokalpolisområde finnas en polisiär funktion som arbetar med kontakt- och förtroendeskapande arbete. Denna funktion ska bidra till att Polismyndigheten lokalt kan svara upp mot de åtaganden som gjorts i samverkansöverenskommelser och i medborgarlöften. </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Områdespoliserna har som uppdrag att arbeta långsiktigt med kontaktskapande, brottsförebyggande och trygghetsskapande arbete utifrån framtagen problembild. Arbetet ska bedrivas uthålligt och med kontinuitet. Målsättningen är att områdespoliserna ska vara kända i lokalsamhället och ha goda kunskaper om sitt område. Områdespoliserna ska i varierande omfattning delta i ingripandeverksamheten eller i kommenderingar. Däremot ska områdespolisernas kunskap tas tillvara vid insatser inom det egna geografiska ansvarsområdet. I delar av landet med stora geografiska avstånd och begränsat antal larm bör poliserna ta larm inom det egna ansvarsområdet. </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Områdespolisen ska primärt arbeta operativt mot lokala problembilder och vara kontaktytan i sitt område mot medborgare och verksamheter. Områdespolisen har ansvaret för lägesbild, verksamhets och personkännedom i sitt utpekade område. Främsta samverkanspartner är de verksamheter som finns i området där samverkan krävs för uppdaterad lägesbild och operativ samordning. Exempel på samverkanspartner är socialtjänst, skolor, fritidsgårdar, lokala föreningar, näringsliv, ordningsvakter och fastighetsbolag. Områdespolisen driver metodutveckling och utvecklar operativ samverkan inom sitt ansvarsområde och är utförare av aktiviteter i samverkansöverenskommelser och medborgarlöften. Områdespolisen ansvarar för operativ uppföljning av insatser. Vid insatser/särskilda händelser används områdespolisens specialistkunskap. </a:t>
            </a:r>
          </a:p>
          <a:p>
            <a:endParaRPr lang="sv-SE" sz="1200" b="0" i="1" u="none" strike="noStrike" kern="1200" baseline="0" dirty="0">
              <a:solidFill>
                <a:schemeClr val="tx1"/>
              </a:solidFill>
              <a:latin typeface="+mn-lt"/>
              <a:ea typeface="+mn-ea"/>
              <a:cs typeface="+mn-cs"/>
            </a:endParaRPr>
          </a:p>
          <a:p>
            <a:r>
              <a:rPr lang="sv-SE" sz="1200" b="0" i="1" u="none" strike="noStrike" kern="1200" baseline="0" dirty="0">
                <a:solidFill>
                  <a:schemeClr val="tx1"/>
                </a:solidFill>
                <a:latin typeface="+mn-lt"/>
                <a:ea typeface="+mn-ea"/>
                <a:cs typeface="+mn-cs"/>
              </a:rPr>
              <a:t>Exempel på uppdrag som primärt hanteras av områdespolis </a:t>
            </a:r>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Utförare av aktiviteter i samverkansöverenskommelser och medborgarlöften. Samverkan med verksamheter inom samma geografiska ansvarsområde t.ex. skolor, fritidsgår-dar, näringsliv och lokala forum. Operativ funktion i SIG, VBE/REDEX, SSPF och avhopparverksamhet. Myndighetsgemensamma operativa insatser. Tillsyner och kontroller i ANDTS. </a:t>
            </a:r>
            <a:endParaRPr lang="sv-SE" dirty="0"/>
          </a:p>
        </p:txBody>
      </p:sp>
      <p:sp>
        <p:nvSpPr>
          <p:cNvPr id="4" name="Platshållare för bildnummer 3"/>
          <p:cNvSpPr>
            <a:spLocks noGrp="1"/>
          </p:cNvSpPr>
          <p:nvPr>
            <p:ph type="sldNum" sz="quarter" idx="10"/>
          </p:nvPr>
        </p:nvSpPr>
        <p:spPr>
          <a:xfrm>
            <a:off x="3778505" y="9431599"/>
            <a:ext cx="2890626" cy="496491"/>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164626C-3B99-4A18-90D2-A99657B387CF}" type="slidenum">
              <a:rPr kumimoji="0" lang="sv-SE" sz="2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15</a:t>
            </a:fld>
            <a:endParaRPr kumimoji="0" lang="sv-SE" sz="2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71730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dirty="0"/>
              <a:t>Att förebygga är att vidta en åtgärd så att något som annars skulle ha hänt inte händer. Dvs. hindra så att brott mot lagens regler som annars skulle ha skett inte sker.</a:t>
            </a:r>
          </a:p>
          <a:p>
            <a:pPr marL="0" indent="0">
              <a:buNone/>
            </a:pPr>
            <a:endParaRPr lang="sv-SE" b="1" dirty="0"/>
          </a:p>
          <a:p>
            <a:pPr marL="171450" indent="-171450">
              <a:buFontTx/>
              <a:buChar char="-"/>
            </a:pPr>
            <a:r>
              <a:rPr lang="sv-SE" dirty="0"/>
              <a:t>Det primära syftet med aktiviteten avgör om aktivititeten är att anse som brottsförebyggande.</a:t>
            </a:r>
          </a:p>
          <a:p>
            <a:pPr marL="171450" indent="-171450">
              <a:buFontTx/>
              <a:buChar char="-"/>
            </a:pPr>
            <a:r>
              <a:rPr lang="sv-SE" dirty="0"/>
              <a:t>Aktiviteten kan självklart även ge andra effekter, så som trygghet, förtroende eller lagföring.</a:t>
            </a:r>
          </a:p>
          <a:p>
            <a:pPr marL="171450" indent="-171450">
              <a:buFontTx/>
              <a:buChar char="-"/>
            </a:pPr>
            <a:endParaRPr lang="sv-SE" dirty="0"/>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dirty="0"/>
              <a:t>Brottsförebyggande respektive trygghetsskapande arbete sammanfaller ibland men har olika syften, det ena syftar till att förhindra brott och det andra till att minska människors rädsla för brott. Det brottsförebyggande och trygghetsskapande arbetet skiljer sig därför åt, inte minst avseende metodval och uppföljning av effekter.</a:t>
            </a:r>
          </a:p>
          <a:p>
            <a:endParaRPr lang="sv-SE" dirty="0"/>
          </a:p>
        </p:txBody>
      </p:sp>
    </p:spTree>
    <p:extLst>
      <p:ext uri="{BB962C8B-B14F-4D97-AF65-F5344CB8AC3E}">
        <p14:creationId xmlns:p14="http://schemas.microsoft.com/office/powerpoint/2010/main" val="4235956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Hot spots </a:t>
            </a:r>
            <a:r>
              <a:rPr lang="sv-SE" dirty="0"/>
              <a:t>är benämningen på ett specifikt brottsdrabbat område. Kriminologisk forskning visar att när polisen fokuserar sina resurser till ett specifikt brottsdrabbat område, hot spots, minskar brottsligheten. Den ökade direktpatrulleringen och koncentrationen i områden med hög brottslighet påverkar majoriteten av brottsligheten och uppfattas ge brottsförebyggande verkan. I praktiken innebär det att poliser i yttre tjänst besöker</a:t>
            </a:r>
            <a:r>
              <a:rPr lang="sv-SE" baseline="0" dirty="0"/>
              <a:t> dessa platser frekvent och under de tider som är särskilt aktuella. Vilka platser ett lokalpolisområde har som hot spots är de som framgår i den lokala lägesbilden. Det kan handla om platser som plötsligt blir aktuella på grund av hög belastning av brott, som inte varit kända för det  innan, men kan också handla om platser som just vissa tider på dygnet vissa dagar i veckan blir hot spots och är det över lång tid, som till exempel utanför krogar i samband med stängning. På vissa platser kan problemet upphöra efter en tid med polisens närvaro och på andra platser minskar brotten när polisen är där, men om polisen inte är där återuppstår problemet.</a:t>
            </a:r>
          </a:p>
          <a:p>
            <a:endParaRPr lang="sv-SE" baseline="0" dirty="0"/>
          </a:p>
          <a:p>
            <a:r>
              <a:rPr lang="sv-SE" b="1" baseline="0" dirty="0"/>
              <a:t>20-minutersmetoden</a:t>
            </a:r>
          </a:p>
          <a:p>
            <a:r>
              <a:rPr lang="sv-SE" sz="1200" b="0" i="0" kern="1200" dirty="0">
                <a:solidFill>
                  <a:schemeClr val="tx1"/>
                </a:solidFill>
                <a:effectLst/>
                <a:latin typeface="Times New Roman" charset="0"/>
                <a:ea typeface="+mn-ea"/>
                <a:cs typeface="+mn-cs"/>
              </a:rPr>
              <a:t>I ett lokalpolisområde</a:t>
            </a:r>
            <a:r>
              <a:rPr lang="sv-SE" sz="1200" b="0" i="0" kern="1200" baseline="0" dirty="0">
                <a:solidFill>
                  <a:schemeClr val="tx1"/>
                </a:solidFill>
                <a:effectLst/>
                <a:latin typeface="Times New Roman" charset="0"/>
                <a:ea typeface="+mn-ea"/>
                <a:cs typeface="+mn-cs"/>
              </a:rPr>
              <a:t> kan poliser i yttre tjänst arbeta med </a:t>
            </a:r>
            <a:r>
              <a:rPr lang="sv-SE" sz="1200" b="0" i="0" kern="1200" dirty="0">
                <a:solidFill>
                  <a:schemeClr val="tx1"/>
                </a:solidFill>
                <a:effectLst/>
                <a:latin typeface="Times New Roman" charset="0"/>
                <a:ea typeface="+mn-ea"/>
                <a:cs typeface="+mn-cs"/>
              </a:rPr>
              <a:t> "20-minutersmetoden". Metoden går ut på genomföra punktvis</a:t>
            </a:r>
            <a:r>
              <a:rPr lang="sv-SE" sz="1200" b="0" i="0" kern="1200" baseline="0" dirty="0">
                <a:solidFill>
                  <a:schemeClr val="tx1"/>
                </a:solidFill>
                <a:effectLst/>
                <a:latin typeface="Times New Roman" charset="0"/>
                <a:ea typeface="+mn-ea"/>
                <a:cs typeface="+mn-cs"/>
              </a:rPr>
              <a:t> närvaro på platser med en </a:t>
            </a:r>
            <a:r>
              <a:rPr lang="sv-SE" sz="1200" b="0" i="0" kern="1200" dirty="0">
                <a:solidFill>
                  <a:schemeClr val="tx1"/>
                </a:solidFill>
                <a:effectLst/>
                <a:latin typeface="Times New Roman" charset="0"/>
                <a:ea typeface="+mn-ea"/>
                <a:cs typeface="+mn-cs"/>
              </a:rPr>
              <a:t>trafikkontroll. Trafikkontroller är en bra metod att uppehålla sig i ett område, dels för trafikefterlevnad men samtidigt kan platserna väljas utifrån</a:t>
            </a:r>
            <a:r>
              <a:rPr lang="sv-SE" sz="1200" b="0" i="0" kern="1200" baseline="0" dirty="0">
                <a:solidFill>
                  <a:schemeClr val="tx1"/>
                </a:solidFill>
                <a:effectLst/>
                <a:latin typeface="Times New Roman" charset="0"/>
                <a:ea typeface="+mn-ea"/>
                <a:cs typeface="+mn-cs"/>
              </a:rPr>
              <a:t> annan problematik och placeringarna var man lägger sina 20-minuters kontroller blir strategiska. Det kan handla om ökad närvaro i bostadsområden som drabbats av bostadsinbrott som dels syftar till att störa eventuella tjuvar men också som ger ökad synlighet för de som bor där vilket för många upplevs tryggt, eller andra platser där polisiär närvaro behövs. Fördelen är att polisen hinner vara på många platser under ett arbetspass.</a:t>
            </a:r>
            <a:endParaRPr lang="sv-SE" b="0" dirty="0"/>
          </a:p>
          <a:p>
            <a:endParaRPr lang="sv-SE" dirty="0"/>
          </a:p>
          <a:p>
            <a:endParaRPr lang="sv-SE" dirty="0"/>
          </a:p>
        </p:txBody>
      </p:sp>
    </p:spTree>
    <p:extLst>
      <p:ext uri="{BB962C8B-B14F-4D97-AF65-F5344CB8AC3E}">
        <p14:creationId xmlns:p14="http://schemas.microsoft.com/office/powerpoint/2010/main" val="2999690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54050" y="750888"/>
            <a:ext cx="5362575" cy="3711575"/>
          </a:xfrm>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Times New Roman" charset="0"/>
                <a:ea typeface="+mn-ea"/>
                <a:cs typeface="+mn-cs"/>
              </a:rPr>
              <a:t>Rutinaktivitetsteorin är ett sätt att förklara att förekomsten av brott är beroende av samspelet mellan </a:t>
            </a:r>
            <a:r>
              <a:rPr lang="sv-SE" sz="1200" b="0" i="0" kern="1200" baseline="0" dirty="0">
                <a:solidFill>
                  <a:schemeClr val="tx1"/>
                </a:solidFill>
                <a:effectLst/>
                <a:latin typeface="Times New Roman" charset="0"/>
                <a:ea typeface="+mn-ea"/>
                <a:cs typeface="+mn-cs"/>
              </a:rPr>
              <a:t>tre faktorer; </a:t>
            </a:r>
            <a:br>
              <a:rPr lang="sv-SE" sz="1200" b="0" i="0" kern="1200" baseline="0" dirty="0">
                <a:solidFill>
                  <a:schemeClr val="tx1"/>
                </a:solidFill>
                <a:effectLst/>
                <a:latin typeface="Times New Roman" charset="0"/>
                <a:ea typeface="+mn-ea"/>
                <a:cs typeface="+mn-cs"/>
              </a:rPr>
            </a:br>
            <a:endParaRPr lang="sv-SE" sz="1200" b="0" i="0" kern="1200" baseline="0" dirty="0">
              <a:solidFill>
                <a:schemeClr val="tx1"/>
              </a:solidFill>
              <a:effectLst/>
              <a:latin typeface="Times New Roman" charset="0"/>
              <a:ea typeface="+mn-ea"/>
              <a:cs typeface="+mn-cs"/>
            </a:endParaRPr>
          </a:p>
          <a:p>
            <a:pPr marL="171450" indent="-171450">
              <a:buFont typeface="Arial" panose="020B0604020202020204" pitchFamily="34" charset="0"/>
              <a:buChar char="•"/>
            </a:pPr>
            <a:r>
              <a:rPr lang="sv-SE" sz="1200" b="0" i="0" kern="1200" dirty="0">
                <a:solidFill>
                  <a:schemeClr val="tx1"/>
                </a:solidFill>
                <a:effectLst/>
                <a:latin typeface="Times New Roman" charset="0"/>
                <a:ea typeface="+mn-ea"/>
                <a:cs typeface="+mn-cs"/>
              </a:rPr>
              <a:t>En eller flera motiverade gärningsmän</a:t>
            </a:r>
          </a:p>
          <a:p>
            <a:pPr marL="171450" indent="-171450">
              <a:buFont typeface="Arial" panose="020B0604020202020204" pitchFamily="34" charset="0"/>
              <a:buChar char="•"/>
            </a:pPr>
            <a:r>
              <a:rPr lang="sv-SE" sz="1200" b="0" i="0" kern="1200" dirty="0">
                <a:solidFill>
                  <a:schemeClr val="tx1"/>
                </a:solidFill>
                <a:effectLst/>
                <a:latin typeface="Times New Roman" charset="0"/>
                <a:ea typeface="+mn-ea"/>
                <a:cs typeface="+mn-cs"/>
              </a:rPr>
              <a:t>Ett lämpligt/eftertraktat objekt</a:t>
            </a:r>
          </a:p>
          <a:p>
            <a:pPr marL="171450" indent="-171450">
              <a:buFont typeface="Arial" panose="020B0604020202020204" pitchFamily="34" charset="0"/>
              <a:buChar char="•"/>
            </a:pPr>
            <a:r>
              <a:rPr lang="sv-SE" sz="1200" b="0" i="0" kern="1200" dirty="0">
                <a:solidFill>
                  <a:schemeClr val="tx1"/>
                </a:solidFill>
                <a:effectLst/>
                <a:latin typeface="Times New Roman" charset="0"/>
                <a:ea typeface="+mn-ea"/>
                <a:cs typeface="+mn-cs"/>
              </a:rPr>
              <a:t>Avsaknad av kapabla väktare. </a:t>
            </a:r>
          </a:p>
          <a:p>
            <a:pPr marL="171450" indent="-171450">
              <a:buFont typeface="Arial" panose="020B0604020202020204" pitchFamily="34" charset="0"/>
              <a:buChar char="•"/>
            </a:pPr>
            <a:endParaRPr lang="sv-SE" sz="1200" b="0" i="0" kern="1200" dirty="0">
              <a:solidFill>
                <a:schemeClr val="tx1"/>
              </a:solidFill>
              <a:effectLst/>
              <a:latin typeface="Times New Roman"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sv-SE" sz="1200" b="0" i="0" kern="1200" dirty="0">
                <a:solidFill>
                  <a:schemeClr val="tx1"/>
                </a:solidFill>
                <a:effectLst/>
                <a:latin typeface="Times New Roman" charset="0"/>
                <a:ea typeface="+mn-ea"/>
                <a:cs typeface="+mn-cs"/>
              </a:rPr>
              <a:t>Ur detta perspektiv spelar både gärningsmannens och brottsoffrets vardagliga levnadsmönster en avgörande roll för att ett brott ska ske. Teorin </a:t>
            </a:r>
            <a:r>
              <a:rPr lang="sv-SE" sz="1200" b="0" dirty="0"/>
              <a:t>bygger på teorin om ”rationella val”,  alltså att den motiverade gärningspersonen gör att rationellt val att begå brott mot ett lämpligt brottsobjekt för att hen har bedömt att chansen för belöning är större än risken för upptäckt, alltså kostnaden för gärningen.</a:t>
            </a:r>
          </a:p>
          <a:p>
            <a:endParaRPr lang="sv-SE" b="1" dirty="0"/>
          </a:p>
          <a:p>
            <a:r>
              <a:rPr lang="sv-SE" b="1" dirty="0"/>
              <a:t>Vad definierar en </a:t>
            </a:r>
            <a:r>
              <a:rPr lang="sv-SE" b="1" baseline="0" dirty="0"/>
              <a:t>m</a:t>
            </a:r>
            <a:r>
              <a:rPr lang="sv-SE" b="1" dirty="0"/>
              <a:t>otiverad gärningsperson?</a:t>
            </a:r>
          </a:p>
          <a:p>
            <a:r>
              <a:rPr lang="sv-SE" dirty="0"/>
              <a:t>Det</a:t>
            </a:r>
            <a:r>
              <a:rPr lang="sv-SE" baseline="0" dirty="0"/>
              <a:t> är en person som g</a:t>
            </a:r>
            <a:r>
              <a:rPr lang="sv-SE" dirty="0"/>
              <a:t>ör en medveten riskbedömning och är villig att ta risken att begå brott. </a:t>
            </a:r>
            <a:br>
              <a:rPr lang="sv-SE" dirty="0"/>
            </a:br>
            <a:endParaRPr lang="sv-SE" dirty="0"/>
          </a:p>
          <a:p>
            <a:pPr marL="342900" indent="-342900">
              <a:buFont typeface="Arial" panose="020B0604020202020204" pitchFamily="34" charset="0"/>
              <a:buChar char="•"/>
            </a:pPr>
            <a:r>
              <a:rPr lang="sv-SE" sz="2200" dirty="0"/>
              <a:t>Behov av det som stjäls, eller vad</a:t>
            </a:r>
            <a:r>
              <a:rPr lang="sv-SE" sz="2200" baseline="0" dirty="0"/>
              <a:t> det kan omsättas till</a:t>
            </a:r>
            <a:endParaRPr lang="sv-SE" sz="2200" dirty="0"/>
          </a:p>
          <a:p>
            <a:pPr marL="342900" indent="-342900">
              <a:buFont typeface="Arial" panose="020B0604020202020204" pitchFamily="34" charset="0"/>
              <a:buChar char="•"/>
            </a:pPr>
            <a:r>
              <a:rPr lang="sv-SE" sz="2200" dirty="0"/>
              <a:t>Hänsyn till risk för upptäckt och inte hänsyn till den som drabbas</a:t>
            </a:r>
          </a:p>
          <a:p>
            <a:pPr marL="342900" indent="-342900">
              <a:buFont typeface="Arial" panose="020B0604020202020204" pitchFamily="34" charset="0"/>
              <a:buChar char="•"/>
            </a:pPr>
            <a:r>
              <a:rPr lang="sv-SE" sz="2200" dirty="0"/>
              <a:t>Ursäkter som att det är nödvändigt,</a:t>
            </a:r>
            <a:r>
              <a:rPr lang="sv-SE" sz="2200" baseline="0" dirty="0"/>
              <a:t> eller att yttre omständigheter skapar situationen</a:t>
            </a:r>
          </a:p>
          <a:p>
            <a:pPr marL="0" indent="0">
              <a:buFont typeface="Arial" panose="020B0604020202020204" pitchFamily="34" charset="0"/>
              <a:buNone/>
            </a:pPr>
            <a:br>
              <a:rPr lang="sv-SE" sz="2200" baseline="0" dirty="0"/>
            </a:br>
            <a:r>
              <a:rPr lang="sv-SE" sz="2400" dirty="0"/>
              <a:t>Det finns många och ofta komplexa orsaker till att en människa begår brott. Den individ som i unga år börjar begå brott gör det ofta för att en rad nödvändiga skyddsfaktorer har saknats under uppväxten. Det kan handla om brister i hemmiljön, en skolgång som inte har fungerat eller att samhällets skyddsnät i något avseende har fallerat. Psykisk sjukdom, missbruk, arbetslöshet eller annan ekonomisk otrygghet kan också vara bidragande faktorer till att människor begår brott. </a:t>
            </a:r>
          </a:p>
          <a:p>
            <a:pPr marL="0" indent="0">
              <a:buFont typeface="Arial" panose="020B0604020202020204" pitchFamily="34" charset="0"/>
              <a:buNone/>
            </a:pPr>
            <a:endParaRPr lang="sv-SE" sz="2400" dirty="0"/>
          </a:p>
          <a:p>
            <a:pPr marL="0" indent="0">
              <a:buFont typeface="Arial" panose="020B0604020202020204" pitchFamily="34" charset="0"/>
              <a:buNone/>
            </a:pPr>
            <a:r>
              <a:rPr lang="sv-SE" sz="2400" dirty="0"/>
              <a:t>Tillfället gör tjuven stämmer egentligen inte utan snarare är det så att tjuven tar tillfället.</a:t>
            </a:r>
            <a:endParaRPr lang="sv-SE" sz="2200" dirty="0"/>
          </a:p>
          <a:p>
            <a:endParaRPr lang="sv-SE" dirty="0"/>
          </a:p>
          <a:p>
            <a:r>
              <a:rPr lang="sv-SE" b="1" dirty="0"/>
              <a:t>Vad är ett lämpligt brottsobjekt/brottsoffer?</a:t>
            </a:r>
          </a:p>
          <a:p>
            <a:r>
              <a:rPr lang="sv-SE" sz="1200" b="0" dirty="0"/>
              <a:t>Det finns flera beskrivningar av vad som kan vara ett lämpligt objekt/offer</a:t>
            </a:r>
            <a:r>
              <a:rPr lang="sv-SE" sz="1200" b="0" baseline="0" dirty="0"/>
              <a:t> och innefattas ofta inom begreppet CRAVED. Vad begreppet innefattar beskrivs nedan:</a:t>
            </a:r>
            <a:br>
              <a:rPr lang="sv-SE" sz="1200" b="0" baseline="0" dirty="0"/>
            </a:br>
            <a:r>
              <a:rPr lang="sv-SE" sz="1200" b="0" dirty="0"/>
              <a:t> </a:t>
            </a:r>
          </a:p>
          <a:p>
            <a:pPr marL="171450" indent="-171450">
              <a:buFont typeface="Arial" panose="020B0604020202020204" pitchFamily="34" charset="0"/>
              <a:buChar char="•"/>
            </a:pPr>
            <a:r>
              <a:rPr lang="sv-SE" sz="1200" b="1" dirty="0" err="1"/>
              <a:t>C</a:t>
            </a:r>
            <a:r>
              <a:rPr lang="sv-SE" sz="1200" b="0" dirty="0" err="1"/>
              <a:t>oncealable</a:t>
            </a:r>
            <a:r>
              <a:rPr lang="sv-SE" sz="1200" dirty="0"/>
              <a:t> (</a:t>
            </a:r>
            <a:r>
              <a:rPr lang="sv-SE" sz="1200" b="1" dirty="0"/>
              <a:t>Lättdolda</a:t>
            </a:r>
            <a:r>
              <a:rPr lang="sv-SE" sz="1200" dirty="0"/>
              <a:t>) - </a:t>
            </a:r>
            <a:r>
              <a:rPr lang="sv-SE" sz="1200" b="0" dirty="0"/>
              <a:t>Saker som är lätta att dölja är mer attraktiva att stjäla. Det är lättare att dölja kontanter på ett naturligt sätt i gärningspersonens egen plånbok än en cykel. </a:t>
            </a:r>
            <a:br>
              <a:rPr lang="sv-SE" sz="1200" b="0" dirty="0"/>
            </a:br>
            <a:r>
              <a:rPr lang="sv-SE" sz="1200" b="0" dirty="0"/>
              <a:t> </a:t>
            </a:r>
          </a:p>
          <a:p>
            <a:pPr marL="171450" indent="-171450">
              <a:buFont typeface="Arial" panose="020B0604020202020204" pitchFamily="34" charset="0"/>
              <a:buChar char="•"/>
            </a:pPr>
            <a:r>
              <a:rPr lang="sv-SE" sz="1200" b="1" dirty="0" err="1"/>
              <a:t>R</a:t>
            </a:r>
            <a:r>
              <a:rPr lang="sv-SE" sz="1200" b="0" dirty="0" err="1"/>
              <a:t>emovable</a:t>
            </a:r>
            <a:r>
              <a:rPr lang="sv-SE" sz="1200" b="0" dirty="0"/>
              <a:t> </a:t>
            </a:r>
            <a:r>
              <a:rPr lang="sv-SE" sz="1200" dirty="0"/>
              <a:t>(</a:t>
            </a:r>
            <a:r>
              <a:rPr lang="sv-SE" sz="1200" b="1" dirty="0"/>
              <a:t>Flyttbara</a:t>
            </a:r>
            <a:r>
              <a:rPr lang="sv-SE" sz="1200" dirty="0"/>
              <a:t>) -</a:t>
            </a:r>
            <a:r>
              <a:rPr lang="sv-SE" sz="1200" baseline="0" dirty="0"/>
              <a:t> </a:t>
            </a:r>
            <a:r>
              <a:rPr lang="sv-SE" sz="1200" b="0" baseline="0" dirty="0"/>
              <a:t>H</a:t>
            </a:r>
            <a:r>
              <a:rPr lang="sv-SE" sz="1200" b="0" dirty="0"/>
              <a:t>andlar om hur lätt exempelvis ett stöldgods kan förflyttas, alltså hur lättstulet det är rent fysiskt. Ett kassaskåp är svårare att stjäla rent praktiskt jämfört med en lättförflyttad handväska i en bil. </a:t>
            </a:r>
            <a:br>
              <a:rPr lang="sv-SE" sz="1200" b="0" dirty="0"/>
            </a:br>
            <a:r>
              <a:rPr lang="sv-SE" sz="1200" b="0" dirty="0"/>
              <a:t> </a:t>
            </a:r>
          </a:p>
          <a:p>
            <a:pPr marL="171450" indent="-171450">
              <a:buFont typeface="Arial" panose="020B0604020202020204" pitchFamily="34" charset="0"/>
              <a:buChar char="•"/>
            </a:pPr>
            <a:r>
              <a:rPr lang="sv-SE" sz="1200" b="1" dirty="0" err="1"/>
              <a:t>A</a:t>
            </a:r>
            <a:r>
              <a:rPr lang="sv-SE" sz="1200" b="0" dirty="0" err="1"/>
              <a:t>vailable</a:t>
            </a:r>
            <a:r>
              <a:rPr lang="sv-SE" sz="1200" dirty="0"/>
              <a:t> (</a:t>
            </a:r>
            <a:r>
              <a:rPr lang="sv-SE" sz="1200" b="1" dirty="0"/>
              <a:t>Tillgängliga</a:t>
            </a:r>
            <a:r>
              <a:rPr lang="sv-SE" sz="1200" dirty="0"/>
              <a:t>) - </a:t>
            </a:r>
            <a:r>
              <a:rPr lang="sv-SE" sz="1200" b="0" dirty="0">
                <a:solidFill>
                  <a:schemeClr val="tx1"/>
                </a:solidFill>
              </a:rPr>
              <a:t>Handlar om hur lätt man kan</a:t>
            </a:r>
            <a:r>
              <a:rPr lang="sv-SE" sz="1200" b="0" baseline="0" dirty="0">
                <a:solidFill>
                  <a:schemeClr val="tx1"/>
                </a:solidFill>
              </a:rPr>
              <a:t> komma </a:t>
            </a:r>
            <a:r>
              <a:rPr lang="sv-SE" sz="1200" b="0" dirty="0">
                <a:solidFill>
                  <a:schemeClr val="tx1"/>
                </a:solidFill>
              </a:rPr>
              <a:t>åt ett objekt, upptäcka ett objekt att begå brott emot</a:t>
            </a:r>
            <a:r>
              <a:rPr lang="sv-SE" sz="1200" b="0" baseline="0" dirty="0">
                <a:solidFill>
                  <a:schemeClr val="tx1"/>
                </a:solidFill>
              </a:rPr>
              <a:t> samt h</a:t>
            </a:r>
            <a:r>
              <a:rPr lang="sv-SE" sz="1200" b="0" dirty="0">
                <a:solidFill>
                  <a:schemeClr val="tx1"/>
                </a:solidFill>
              </a:rPr>
              <a:t>ur tillgängligt ett objekt är på marknaden. Exempel: Vid egendomsbrott kan det handla om datorns placering på ett kontor på markplan (om det är vid fönstret</a:t>
            </a:r>
            <a:r>
              <a:rPr lang="sv-SE" sz="1200" b="0" baseline="0" dirty="0">
                <a:solidFill>
                  <a:schemeClr val="tx1"/>
                </a:solidFill>
              </a:rPr>
              <a:t> och synlig utifrån) </a:t>
            </a:r>
            <a:r>
              <a:rPr lang="sv-SE" sz="1200" b="0" dirty="0">
                <a:solidFill>
                  <a:schemeClr val="tx1"/>
                </a:solidFill>
              </a:rPr>
              <a:t>eller om en person viftar med pengar på offentlig plats. Det kan också handla om hur man syns och utmärker sig som potentiellt brottsoffer, om man exempelvis är kraftigt berusad ökar</a:t>
            </a:r>
            <a:r>
              <a:rPr lang="sv-SE" sz="1200" b="0" baseline="0" dirty="0">
                <a:solidFill>
                  <a:schemeClr val="tx1"/>
                </a:solidFill>
              </a:rPr>
              <a:t> risken för att bli brottsutsatt. </a:t>
            </a:r>
            <a:r>
              <a:rPr lang="sv-SE" sz="1200" b="0" dirty="0">
                <a:solidFill>
                  <a:schemeClr val="tx1"/>
                </a:solidFill>
              </a:rPr>
              <a:t> </a:t>
            </a:r>
            <a:br>
              <a:rPr lang="sv-SE" sz="1200" dirty="0"/>
            </a:br>
            <a:endParaRPr lang="sv-SE" sz="1200" dirty="0"/>
          </a:p>
          <a:p>
            <a:pPr marL="171450" indent="-171450">
              <a:buFont typeface="Arial" panose="020B0604020202020204" pitchFamily="34" charset="0"/>
              <a:buChar char="•"/>
            </a:pPr>
            <a:r>
              <a:rPr lang="sv-SE" sz="1200" b="1" dirty="0" err="1"/>
              <a:t>V</a:t>
            </a:r>
            <a:r>
              <a:rPr lang="sv-SE" sz="1200" b="0" dirty="0" err="1"/>
              <a:t>aluable</a:t>
            </a:r>
            <a:r>
              <a:rPr lang="sv-SE" sz="1200" b="0" dirty="0"/>
              <a:t> </a:t>
            </a:r>
            <a:r>
              <a:rPr lang="sv-SE" sz="1200" dirty="0"/>
              <a:t>(</a:t>
            </a:r>
            <a:r>
              <a:rPr lang="sv-SE" sz="1200" b="1" dirty="0"/>
              <a:t>Värdefulla</a:t>
            </a:r>
            <a:r>
              <a:rPr lang="sv-SE" sz="1200" dirty="0"/>
              <a:t>) – </a:t>
            </a:r>
            <a:r>
              <a:rPr lang="sv-SE" sz="1200" b="0" i="0" dirty="0"/>
              <a:t>Handlar om vilket värde gärningspersonen ser i det tilltänkta objektet alternativt gärningen i sig. Exempelvis stjäls troligtvis en ny </a:t>
            </a:r>
            <a:r>
              <a:rPr lang="sv-SE" sz="1200" b="0" i="0" dirty="0" err="1"/>
              <a:t>Iphone</a:t>
            </a:r>
            <a:r>
              <a:rPr lang="sv-SE" sz="1200" b="0" i="0" dirty="0"/>
              <a:t> hellre än en gammal då den genererar mer pengar. Det behöver inte handla om rent ekonomiskt värde, utan kan också vara objekt som är värdefulla för gärningspersonen på andra sätt</a:t>
            </a:r>
            <a:r>
              <a:rPr lang="sv-SE" sz="1200" b="0" i="0" baseline="0" dirty="0"/>
              <a:t>. När potentiella brottsobjekt </a:t>
            </a:r>
            <a:r>
              <a:rPr lang="sv-SE" sz="1200" b="0" dirty="0"/>
              <a:t>värderas så är det viktigt att man försöker värdera det ur gärningspersonens ögon. Det är gärningspersonens uppfattning av värdet som är avgörande.  Ett</a:t>
            </a:r>
            <a:r>
              <a:rPr lang="sv-SE" sz="1200" b="0" baseline="0" dirty="0"/>
              <a:t> exempel: O</a:t>
            </a:r>
            <a:r>
              <a:rPr lang="sv-SE" sz="1200" b="0" dirty="0"/>
              <a:t>m jag har smärtstillande narkotiska preparat hemma så värderar jag dem inte så högt ekonomiskt då jag kan få ut nya på recept om de stjäls, men en missbrukare som gör inbrott värderar dem kanske högst av allt i min bostad då det han stjäl ändå skulle omsättas till pengar för att sedan kunna köpa liknande preparat.</a:t>
            </a:r>
            <a:br>
              <a:rPr lang="sv-SE" sz="1200" b="0" dirty="0"/>
            </a:br>
            <a:endParaRPr lang="sv-SE" sz="1200" b="0" dirty="0"/>
          </a:p>
          <a:p>
            <a:pPr marL="171450" indent="-171450">
              <a:buFont typeface="Arial" panose="020B0604020202020204" pitchFamily="34" charset="0"/>
              <a:buChar char="•"/>
            </a:pPr>
            <a:r>
              <a:rPr lang="sv-SE" sz="1200" b="1" dirty="0" err="1"/>
              <a:t>E</a:t>
            </a:r>
            <a:r>
              <a:rPr lang="sv-SE" sz="1200" b="0" dirty="0" err="1"/>
              <a:t>njoyable</a:t>
            </a:r>
            <a:r>
              <a:rPr lang="sv-SE" sz="1200" dirty="0"/>
              <a:t> (</a:t>
            </a:r>
            <a:r>
              <a:rPr lang="sv-SE" sz="1200" b="1" dirty="0"/>
              <a:t>Njutbara</a:t>
            </a:r>
            <a:r>
              <a:rPr lang="sv-SE" sz="1200" dirty="0"/>
              <a:t>) – </a:t>
            </a:r>
            <a:r>
              <a:rPr lang="sv-SE" sz="1200" b="0" dirty="0"/>
              <a:t>Handlar om att saker som stjäls är ofta saker som är njutbara att äga eller konsumera. Exempelvis alkohol eller narkotika, men också dyra jackor och bilar som ger dig status som du njuter av. Även gärningen i sig kan uppfattas njutbar som känslan av makt vid sexualbrott eller våldsbrott som exempelvis förnedringsrån. </a:t>
            </a:r>
          </a:p>
          <a:p>
            <a:pPr marL="171450" indent="-171450">
              <a:buFont typeface="Arial" panose="020B0604020202020204" pitchFamily="34" charset="0"/>
              <a:buChar char="•"/>
            </a:pPr>
            <a:endParaRPr lang="sv-SE" sz="1200" b="0" dirty="0"/>
          </a:p>
          <a:p>
            <a:pPr marL="171450" indent="-171450">
              <a:buFont typeface="Arial" panose="020B0604020202020204" pitchFamily="34" charset="0"/>
              <a:buChar char="•"/>
            </a:pPr>
            <a:r>
              <a:rPr lang="sv-SE" sz="1200" b="1" dirty="0" err="1"/>
              <a:t>D</a:t>
            </a:r>
            <a:r>
              <a:rPr lang="sv-SE" sz="1200" b="0" dirty="0" err="1"/>
              <a:t>isposable</a:t>
            </a:r>
            <a:r>
              <a:rPr lang="sv-SE" sz="1200" dirty="0"/>
              <a:t> (</a:t>
            </a:r>
            <a:r>
              <a:rPr lang="sv-SE" sz="1200" b="1" dirty="0"/>
              <a:t>Lättsålda</a:t>
            </a:r>
            <a:r>
              <a:rPr lang="sv-SE" sz="1200" dirty="0"/>
              <a:t>) - </a:t>
            </a:r>
            <a:r>
              <a:rPr lang="sv-SE" sz="1200" b="0" dirty="0"/>
              <a:t>Detta handlar om hur lätt stöldgodset är att sälja och hur eftertraktat gods med en stor hälerimarknad kan aktivt uppmuntra stölder. Detta kan vara säsongsbundet, som exempelvis</a:t>
            </a:r>
            <a:r>
              <a:rPr lang="sv-SE" sz="1200" b="0" baseline="0" dirty="0"/>
              <a:t> stjäls </a:t>
            </a:r>
            <a:r>
              <a:rPr lang="sv-SE" sz="1200" b="0" dirty="0"/>
              <a:t>båtmotorer oftare sommartid. Därför kan arbete mot hälerimarknader vara väldigt användbara lokalt. </a:t>
            </a:r>
          </a:p>
          <a:p>
            <a:endParaRPr lang="sv-SE" sz="1200" dirty="0"/>
          </a:p>
          <a:p>
            <a:r>
              <a:rPr lang="sv-SE" sz="1200" b="1" dirty="0"/>
              <a:t>Vad innebär avsaknad av kontroll eller kapabla väktare?</a:t>
            </a:r>
          </a:p>
          <a:p>
            <a:r>
              <a:rPr lang="sv-SE" sz="1200" b="0" dirty="0"/>
              <a:t>Enkelt uttryckt</a:t>
            </a:r>
            <a:r>
              <a:rPr lang="sv-SE" sz="1200" b="0" baseline="0" dirty="0"/>
              <a:t> handlar det om </a:t>
            </a:r>
            <a:r>
              <a:rPr lang="sv-SE" sz="1200" b="0" dirty="0"/>
              <a:t>gärningspersonens </a:t>
            </a:r>
            <a:r>
              <a:rPr lang="sv-SE" sz="1200" b="0" u="sng" dirty="0"/>
              <a:t>upplevelse</a:t>
            </a:r>
            <a:r>
              <a:rPr lang="sv-SE" sz="1200" b="0" dirty="0"/>
              <a:t> av risken att upptäckas och inte den faktiska risken för upptäckt eller risken för ett eventuellt straff. Då</a:t>
            </a:r>
            <a:r>
              <a:rPr lang="sv-SE" sz="1200" b="0" baseline="0" dirty="0"/>
              <a:t> det bygger på just gärningspersonens upplevelse av risken att bli upptäckt m</a:t>
            </a:r>
            <a:r>
              <a:rPr lang="sv-SE" sz="1200" b="0" dirty="0"/>
              <a:t>edför det att en väl motiverad gärningsperson med bra resurser (personliga eller materiella) kan ha en mycket högre ribba för vad som avskräcker denne från att begå brottet.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dirty="0"/>
              <a:t>Avsaknad av kapabla väktare eller avsaknad av formell/informell kontroll har olika fördelar när man pratar om brottsförebyggande arbete och vad begreppen</a:t>
            </a:r>
            <a:r>
              <a:rPr lang="sv-SE" sz="1200" b="0" baseline="0" dirty="0"/>
              <a:t> innebär redogörs för nedan</a:t>
            </a:r>
            <a:r>
              <a:rPr lang="sv-SE" sz="1200" b="0" dirty="0"/>
              <a:t>.</a:t>
            </a:r>
          </a:p>
          <a:p>
            <a:endParaRPr lang="sv-SE" sz="1200" dirty="0"/>
          </a:p>
          <a:p>
            <a:r>
              <a:rPr lang="sv-SE" sz="1200" dirty="0"/>
              <a:t>Kapabla väktare</a:t>
            </a:r>
          </a:p>
          <a:p>
            <a:pPr marL="171450" indent="-171450">
              <a:buFont typeface="Arial" panose="020B0604020202020204" pitchFamily="34" charset="0"/>
              <a:buChar char="•"/>
            </a:pPr>
            <a:r>
              <a:rPr lang="sv-SE" sz="1200" b="0" dirty="0"/>
              <a:t>Handlar</a:t>
            </a:r>
            <a:r>
              <a:rPr lang="sv-SE" sz="1200" b="0" baseline="0" dirty="0"/>
              <a:t> inte om en faktiskt omständighet utan det v</a:t>
            </a:r>
            <a:r>
              <a:rPr lang="sv-SE" sz="1200" b="0" dirty="0"/>
              <a:t>iktiga är</a:t>
            </a:r>
            <a:r>
              <a:rPr lang="sv-SE" sz="1200" b="0" baseline="0" dirty="0"/>
              <a:t> att den som ska</a:t>
            </a:r>
            <a:r>
              <a:rPr lang="sv-SE" sz="1200" b="0" dirty="0"/>
              <a:t> utöva kontrollen (”väktaren”) uppfattas att vara kapabel att avskräcka</a:t>
            </a:r>
            <a:r>
              <a:rPr lang="sv-SE" sz="1200" b="0" baseline="0" dirty="0"/>
              <a:t> annars kommer den inte ha någon brottsförebyggande verkan. </a:t>
            </a:r>
          </a:p>
          <a:p>
            <a:pPr marL="171450" indent="-171450">
              <a:buFont typeface="Arial" panose="020B0604020202020204" pitchFamily="34" charset="0"/>
              <a:buChar char="•"/>
            </a:pPr>
            <a:r>
              <a:rPr lang="sv-SE" sz="1200" b="0" dirty="0"/>
              <a:t>Kontrollen behöver vara på samma nivå</a:t>
            </a:r>
            <a:r>
              <a:rPr lang="sv-SE" sz="1200" b="0" baseline="0" dirty="0"/>
              <a:t> eller högre än mo</a:t>
            </a:r>
            <a:r>
              <a:rPr lang="sv-SE" sz="1200" b="0" dirty="0"/>
              <a:t>tivationen hos gärningspersonen. </a:t>
            </a:r>
          </a:p>
          <a:p>
            <a:endParaRPr lang="sv-SE" sz="1200" dirty="0"/>
          </a:p>
          <a:p>
            <a:r>
              <a:rPr lang="sv-SE" sz="1200" b="0" dirty="0"/>
              <a:t>Avsaknad av formell/informell kontroll</a:t>
            </a:r>
          </a:p>
          <a:p>
            <a:pPr marL="171450" indent="-171450">
              <a:buFont typeface="Arial" panose="020B0604020202020204" pitchFamily="34" charset="0"/>
              <a:buChar char="•"/>
            </a:pPr>
            <a:r>
              <a:rPr lang="sv-SE" sz="1200" b="0" dirty="0"/>
              <a:t>Formell kontroll utövas av de som har som sin uppgift att förebygga brott såsom Polis, väktare, ordningsvakter.</a:t>
            </a:r>
          </a:p>
          <a:p>
            <a:pPr marL="171450" indent="-171450">
              <a:buFont typeface="Arial" panose="020B0604020202020204" pitchFamily="34" charset="0"/>
              <a:buChar char="•"/>
            </a:pPr>
            <a:r>
              <a:rPr lang="sv-SE" sz="1200" b="0" dirty="0"/>
              <a:t>Informell kontroll är alla vi andra. Föräldrar, grannar, medmänniskor, butikspersonal, övriga kunder etc. </a:t>
            </a:r>
          </a:p>
          <a:p>
            <a:pPr marL="171450" indent="-171450">
              <a:buFont typeface="Arial" panose="020B0604020202020204" pitchFamily="34" charset="0"/>
              <a:buChar char="•"/>
            </a:pPr>
            <a:r>
              <a:rPr lang="sv-SE" sz="1200" b="0" dirty="0"/>
              <a:t>Även övervakningskameror</a:t>
            </a:r>
            <a:r>
              <a:rPr lang="sv-SE" sz="1200" b="0" baseline="0" dirty="0"/>
              <a:t> kan verka som kontroll. (men i forskningsrapporter visas att kameror förebygger/förhindrar få typer av brott. Inbrott i bil är dock en brottstyp som påverkats av att platser blir kameraövervakade.)</a:t>
            </a:r>
            <a:endParaRPr lang="sv-SE" sz="1200" b="1" dirty="0"/>
          </a:p>
          <a:p>
            <a:pPr marL="0" indent="0">
              <a:buNone/>
            </a:pPr>
            <a:endParaRPr lang="sv-SE" dirty="0"/>
          </a:p>
          <a:p>
            <a:endParaRPr lang="sv-SE" sz="1200" dirty="0"/>
          </a:p>
          <a:p>
            <a:pPr marL="0" indent="0">
              <a:buNone/>
            </a:pPr>
            <a:endParaRPr lang="sv-SE" dirty="0"/>
          </a:p>
          <a:p>
            <a:endParaRPr lang="sv-SE" sz="1200" dirty="0"/>
          </a:p>
          <a:p>
            <a:endParaRPr lang="sv-SE" dirty="0"/>
          </a:p>
        </p:txBody>
      </p:sp>
    </p:spTree>
    <p:extLst>
      <p:ext uri="{BB962C8B-B14F-4D97-AF65-F5344CB8AC3E}">
        <p14:creationId xmlns:p14="http://schemas.microsoft.com/office/powerpoint/2010/main" val="3177205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513" y="750888"/>
            <a:ext cx="6597650" cy="3711575"/>
          </a:xfrm>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1" i="0" baseline="0" dirty="0"/>
              <a:t>Social prevention </a:t>
            </a: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(definitionen hämtad ur Skr 2016/17:126. </a:t>
            </a:r>
            <a:r>
              <a:rPr kumimoji="0" lang="sv-SE" sz="1200" b="0" i="1" u="none" strike="noStrike" kern="1200" cap="none" spc="0" normalizeH="0" baseline="0" noProof="0" dirty="0">
                <a:ln>
                  <a:noFill/>
                </a:ln>
                <a:solidFill>
                  <a:srgbClr val="000000"/>
                </a:solidFill>
                <a:effectLst/>
                <a:uLnTx/>
                <a:uFillTx/>
                <a:latin typeface="Calibri" panose="020F0502020204030204"/>
                <a:ea typeface="+mn-ea"/>
                <a:cs typeface="+mn-cs"/>
              </a:rPr>
              <a:t>Tillsammans mot brott. </a:t>
            </a: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Stockholm: Justitiedepartementet)</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b="1" i="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b="0" i="0" baseline="0" dirty="0"/>
              <a:t>Om man utgår från Rutinaktivitetsteorin så har social prevention fokus på motiverad gärningsperson.  Den inriktar sig på att minska motivationen hos individer att begå brott. Den fokuserar inte på brottsobjektet eller kapabla väktaren. Mer ett långsiktigt arbete.</a:t>
            </a:r>
          </a:p>
          <a:p>
            <a:endParaRPr lang="sv-SE" b="0" dirty="0"/>
          </a:p>
          <a:p>
            <a:r>
              <a:rPr lang="sv-SE" sz="1200" b="0" baseline="0" dirty="0"/>
              <a:t>I Sverige har det inom offentlig verksamhet under lång tid varit ett stort fokus på socialt brottsförebyggande arbete som s</a:t>
            </a:r>
            <a:r>
              <a:rPr lang="sv-SE" sz="1200" b="0" dirty="0"/>
              <a:t>yftar</a:t>
            </a:r>
            <a:r>
              <a:rPr lang="sv-SE" sz="1200" b="0" baseline="0" dirty="0"/>
              <a:t> till att antingen motverka att individen börjar begå brott i unga år, eller försöker motverka återfall i brott efter avtjänat straff. Dessa åtgärder är i princip det man kallar social brottsprevention. Detta är en vedertagen definition av social brottsprevention. </a:t>
            </a:r>
          </a:p>
          <a:p>
            <a:endParaRPr lang="sv-SE" sz="1200" b="0" baseline="0" dirty="0"/>
          </a:p>
          <a:p>
            <a:r>
              <a:rPr lang="sv-SE" sz="1200" b="0" baseline="0" dirty="0"/>
              <a:t>Exempel kan vara socialtjänstens arbete med unga i riskzon och kriminalvårdens arbete för att motverka återfall i brott. Det kan även vara olika sorters avhopparverksamheter och missbruksvård. Även föräldrastöd och föräldrautbildningar kan räknas in här om de har ett brottsförebyggande fokus. Fokuserat arbete med eleverna i skolor mot sexuella trakasserier är ett annat exempel. </a:t>
            </a:r>
          </a:p>
          <a:p>
            <a:endParaRPr lang="sv-SE" sz="1200" b="0" baseline="0" dirty="0"/>
          </a:p>
          <a:p>
            <a:r>
              <a:rPr lang="sv-SE" sz="1200" b="0" baseline="0" dirty="0"/>
              <a:t>Sammantaget är målet att  </a:t>
            </a:r>
            <a:r>
              <a:rPr lang="sv-SE" sz="1200" b="0" i="1" baseline="0" dirty="0"/>
              <a:t>Minska motivationen att begå brott  ,</a:t>
            </a:r>
            <a:r>
              <a:rPr lang="sv-SE" sz="1200" b="0" i="0" baseline="0" dirty="0"/>
              <a:t> att påverka individen att inte ”vilja” begå brott som en grundläggande värdering. </a:t>
            </a:r>
          </a:p>
          <a:p>
            <a:endParaRPr lang="sv-SE" sz="1200" b="0" baseline="0" dirty="0"/>
          </a:p>
          <a:p>
            <a:r>
              <a:rPr lang="sv-SE" sz="1200" b="0" baseline="0" dirty="0"/>
              <a:t>Allt generellt välfärdsarbete minskar risken för att hamna i brottslighet. Till exempel vet vi att social och ekonomisk utsatthet påverkar en individ att ha en större risk för att bli kriminell.</a:t>
            </a:r>
          </a:p>
          <a:p>
            <a:endParaRPr lang="sv-SE"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baseline="0" dirty="0"/>
              <a:t>Några svårigheter med social brottsprevention. En är att det ofta tar lång tid, vilket kan vara problematiskt om problemet redan har dykt upp, och det är även svårt att utvärdera om åtgärden fungerar. Detta då det ofta finns många andra orsaker som också kan ha orsakat förändringen.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baseline="0" dirty="0"/>
          </a:p>
          <a:p>
            <a:endParaRPr lang="sv-SE" b="0" dirty="0"/>
          </a:p>
        </p:txBody>
      </p:sp>
    </p:spTree>
    <p:extLst>
      <p:ext uri="{BB962C8B-B14F-4D97-AF65-F5344CB8AC3E}">
        <p14:creationId xmlns:p14="http://schemas.microsoft.com/office/powerpoint/2010/main" val="4240680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513" y="750888"/>
            <a:ext cx="6597650" cy="3711575"/>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baseline="0" dirty="0"/>
              <a:t>Situationell prevention</a:t>
            </a:r>
          </a:p>
          <a:p>
            <a:pPr marL="0" indent="0">
              <a:buNone/>
            </a:pPr>
            <a:r>
              <a:rPr lang="sv-SE" dirty="0"/>
              <a:t>Polisen ska fokusera på situationell brottsprevention för att förhindra eller försvåra att brott begås genom att förändra den aktuella platsen eller situationen.</a:t>
            </a:r>
          </a:p>
          <a:p>
            <a:pPr marL="0" indent="0">
              <a:buNone/>
            </a:pPr>
            <a:endParaRPr lang="sv-SE" dirty="0"/>
          </a:p>
          <a:p>
            <a:pPr marL="0" indent="0">
              <a:buNone/>
            </a:pPr>
            <a:r>
              <a:rPr lang="sv-SE" dirty="0"/>
              <a:t>Polisen ska främja att samverkansaktörer tar ett större ansvar för social brottsprevention för att minska individens benägenheten att begå brott. I den utsträckning polisen deltar i social brottsprevention för att reducera individers benägenhet att begå brott ska noggranna överväganden göras utifrån önskvärd effekt.</a:t>
            </a:r>
          </a:p>
          <a:p>
            <a:pPr marL="0" indent="0">
              <a:buNone/>
            </a:pPr>
            <a:endParaRPr lang="sv-SE" b="1" dirty="0"/>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b="1" kern="1200" dirty="0">
                <a:solidFill>
                  <a:srgbClr val="FFFFFF"/>
                </a:solidFill>
                <a:latin typeface="Times New Roman" charset="0"/>
                <a:ea typeface="+mn-ea"/>
                <a:cs typeface="+mn-cs"/>
              </a:rPr>
              <a:t>Begränsa tillgängligheten till lämpliga brottsobjekt</a:t>
            </a:r>
          </a:p>
          <a:p>
            <a:r>
              <a:rPr lang="sv-SE" dirty="0"/>
              <a:t>Handlar till exempel om att rikta uppmärksamheten mot platser där många brott begås. Man utgår från ett antagande att det är någonting med platsen som innebär att brotten begås just där. Platsbaserat polisarbete är både effektivt och verkningsfullt mot olika typer av brott såsom krogvåld</a:t>
            </a:r>
            <a:r>
              <a:rPr lang="sv-SE" baseline="0" dirty="0"/>
              <a:t> och trafikbrott, men även polisens arbete med grannsamverkan har ett situationellt preventivt syfte men då genom att husägare tillsammans ökar upptäcktsrisk för en </a:t>
            </a:r>
            <a:r>
              <a:rPr lang="sv-SE" baseline="0" dirty="0" err="1"/>
              <a:t>ev</a:t>
            </a:r>
            <a:r>
              <a:rPr lang="sv-SE" baseline="0" dirty="0"/>
              <a:t> inbrottstjuv och att de gör stöldbegärliga saker mindre åtkomliga.</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baseline="0" dirty="0"/>
          </a:p>
          <a:p>
            <a:r>
              <a:rPr lang="sv-SE" dirty="0"/>
              <a:t>När man kartlägger</a:t>
            </a:r>
            <a:r>
              <a:rPr lang="sv-SE" baseline="0" dirty="0"/>
              <a:t> olika typer av problematik är det viktigt att se över situationen/platsen då brotten begås ur flera perspektiv för att ta reda hur och vilken förändring som kan ge effekt.</a:t>
            </a:r>
          </a:p>
          <a:p>
            <a:endParaRPr lang="sv-SE" baseline="0" dirty="0"/>
          </a:p>
          <a:p>
            <a:endParaRPr lang="sv-SE" baseline="0" dirty="0"/>
          </a:p>
          <a:p>
            <a:r>
              <a:rPr lang="sv-SE" sz="1200" b="1" kern="0" dirty="0">
                <a:solidFill>
                  <a:prstClr val="white"/>
                </a:solidFill>
                <a:latin typeface="Times New Roman" charset="0"/>
                <a:ea typeface="Open Sans Light" panose="020B0306030504020204" pitchFamily="34" charset="0"/>
                <a:cs typeface="Open Sans Light" panose="020B0306030504020204" pitchFamily="34" charset="0"/>
              </a:rPr>
              <a:t>Öka  formell och informell kontroll – kapabla väktare</a:t>
            </a:r>
          </a:p>
          <a:p>
            <a:pPr marL="0" indent="0">
              <a:buFont typeface="Arial" panose="020B0604020202020204" pitchFamily="34" charset="0"/>
              <a:buNone/>
            </a:pPr>
            <a:r>
              <a:rPr lang="sv-SE" sz="1200" b="0" kern="1200" noProof="0" dirty="0">
                <a:solidFill>
                  <a:schemeClr val="tx1"/>
                </a:solidFill>
                <a:effectLst/>
                <a:latin typeface="Times New Roman" charset="0"/>
                <a:ea typeface="+mn-ea"/>
                <a:cs typeface="+mn-cs"/>
              </a:rPr>
              <a:t>”Kapabla väktare” </a:t>
            </a:r>
            <a:r>
              <a:rPr lang="sv-SE" dirty="0"/>
              <a:t>kan vara någon eller något som förhindrar att en motiverad förövare kan utföra ett brott</a:t>
            </a:r>
            <a:r>
              <a:rPr lang="sv-SE" sz="1200" b="0" kern="1200" baseline="0" noProof="0" dirty="0">
                <a:solidFill>
                  <a:schemeClr val="tx1"/>
                </a:solidFill>
                <a:effectLst/>
                <a:latin typeface="Times New Roman" charset="0"/>
                <a:ea typeface="+mn-ea"/>
                <a:cs typeface="+mn-cs"/>
              </a:rPr>
              <a:t>. </a:t>
            </a:r>
          </a:p>
          <a:p>
            <a:pPr marL="0" indent="0">
              <a:buFont typeface="Arial" panose="020B0604020202020204" pitchFamily="34" charset="0"/>
              <a:buNone/>
            </a:pPr>
            <a:endParaRPr lang="sv-SE" sz="1200" b="0" kern="1200" baseline="0" noProof="0" dirty="0">
              <a:solidFill>
                <a:schemeClr val="tx1"/>
              </a:solidFill>
              <a:effectLst/>
              <a:latin typeface="Times New Roman" charset="0"/>
              <a:ea typeface="+mn-ea"/>
              <a:cs typeface="+mn-cs"/>
            </a:endParaRPr>
          </a:p>
          <a:p>
            <a:pPr marL="0" indent="0">
              <a:buFont typeface="Arial" panose="020B0604020202020204" pitchFamily="34" charset="0"/>
              <a:buNone/>
            </a:pPr>
            <a:r>
              <a:rPr lang="sv-SE" sz="1200" b="0" kern="1200" baseline="0" noProof="0" dirty="0">
                <a:solidFill>
                  <a:schemeClr val="tx1"/>
                </a:solidFill>
                <a:effectLst/>
                <a:latin typeface="Times New Roman" charset="0"/>
                <a:ea typeface="+mn-ea"/>
                <a:cs typeface="+mn-cs"/>
              </a:rPr>
              <a:t>Det kan handla om någon form av </a:t>
            </a:r>
            <a:r>
              <a:rPr lang="sv-SE" sz="1200" b="0" i="0" kern="1200" noProof="0" dirty="0">
                <a:solidFill>
                  <a:schemeClr val="tx1"/>
                </a:solidFill>
                <a:effectLst/>
                <a:latin typeface="Times New Roman" charset="0"/>
                <a:ea typeface="+mn-ea"/>
                <a:cs typeface="+mn-cs"/>
              </a:rPr>
              <a:t>social kontroll över potentiella gärningspersoner som förhindrar</a:t>
            </a:r>
            <a:r>
              <a:rPr lang="sv-SE" sz="1200" b="0" i="0" kern="1200" baseline="0" noProof="0" dirty="0">
                <a:solidFill>
                  <a:schemeClr val="tx1"/>
                </a:solidFill>
                <a:effectLst/>
                <a:latin typeface="Times New Roman" charset="0"/>
                <a:ea typeface="+mn-ea"/>
                <a:cs typeface="+mn-cs"/>
              </a:rPr>
              <a:t> dem att </a:t>
            </a:r>
            <a:r>
              <a:rPr lang="sv-SE" sz="1200" b="0" i="0" kern="1200" noProof="0" dirty="0">
                <a:solidFill>
                  <a:schemeClr val="tx1"/>
                </a:solidFill>
                <a:effectLst/>
                <a:latin typeface="Times New Roman" charset="0"/>
                <a:ea typeface="+mn-ea"/>
                <a:cs typeface="+mn-cs"/>
              </a:rPr>
              <a:t>begå brott. Exempel: föräldrar som ställer krav på sin tonåring att komma hem i tid, att de har koll på var deras barn är och vad de gör och med vem. (Väktarrollen beskrivs som </a:t>
            </a:r>
            <a:r>
              <a:rPr lang="sv-SE" sz="1200" b="0" i="1" kern="1200" noProof="0" dirty="0">
                <a:solidFill>
                  <a:schemeClr val="tx1"/>
                </a:solidFill>
                <a:effectLst/>
                <a:latin typeface="Times New Roman" charset="0"/>
                <a:ea typeface="+mn-ea"/>
                <a:cs typeface="+mn-cs"/>
              </a:rPr>
              <a:t>Hanterare /övervakare )</a:t>
            </a:r>
          </a:p>
          <a:p>
            <a:pPr marL="0" indent="0">
              <a:buFont typeface="Arial" panose="020B0604020202020204" pitchFamily="34" charset="0"/>
              <a:buNone/>
            </a:pPr>
            <a:endParaRPr lang="sv-SE" sz="1200" b="1" i="1" kern="1200" noProof="0" dirty="0">
              <a:solidFill>
                <a:schemeClr val="tx1"/>
              </a:solidFill>
              <a:effectLst/>
              <a:latin typeface="Times New Roman" charset="0"/>
              <a:ea typeface="+mn-ea"/>
              <a:cs typeface="+mn-cs"/>
            </a:endParaRPr>
          </a:p>
          <a:p>
            <a:pPr marL="0" indent="0">
              <a:buFont typeface="Arial" panose="020B0604020202020204" pitchFamily="34" charset="0"/>
              <a:buNone/>
            </a:pPr>
            <a:r>
              <a:rPr lang="sv-SE" sz="1200" b="0" i="0" kern="1200" noProof="0" dirty="0">
                <a:solidFill>
                  <a:schemeClr val="tx1"/>
                </a:solidFill>
                <a:effectLst/>
                <a:latin typeface="Times New Roman" charset="0"/>
                <a:ea typeface="+mn-ea"/>
                <a:cs typeface="+mn-cs"/>
              </a:rPr>
              <a:t>Det kan också</a:t>
            </a:r>
            <a:r>
              <a:rPr lang="sv-SE" sz="1200" b="0" i="0" kern="1200" baseline="0" noProof="0" dirty="0">
                <a:solidFill>
                  <a:schemeClr val="tx1"/>
                </a:solidFill>
                <a:effectLst/>
                <a:latin typeface="Times New Roman" charset="0"/>
                <a:ea typeface="+mn-ea"/>
                <a:cs typeface="+mn-cs"/>
              </a:rPr>
              <a:t> vara p</a:t>
            </a:r>
            <a:r>
              <a:rPr lang="sv-SE" sz="1200" b="0" i="0" kern="1200" noProof="0" dirty="0">
                <a:solidFill>
                  <a:schemeClr val="tx1"/>
                </a:solidFill>
                <a:effectLst/>
                <a:latin typeface="Times New Roman" charset="0"/>
                <a:ea typeface="+mn-ea"/>
                <a:cs typeface="+mn-cs"/>
              </a:rPr>
              <a:t>olisen som patrullerar på en hot-spot plats för att förebygga våld i offentlig miljö. ( Väktarrollen beskrivs som </a:t>
            </a:r>
            <a:r>
              <a:rPr lang="sv-SE" sz="1200" b="0" i="1" kern="1200" noProof="0" dirty="0">
                <a:solidFill>
                  <a:schemeClr val="tx1"/>
                </a:solidFill>
                <a:effectLst/>
                <a:latin typeface="Times New Roman" charset="0"/>
                <a:ea typeface="+mn-ea"/>
                <a:cs typeface="+mn-cs"/>
              </a:rPr>
              <a:t>Beskyddaren/väktaren)</a:t>
            </a:r>
            <a:endParaRPr lang="sv-SE" sz="1200" b="0" i="0" kern="1200" noProof="0" dirty="0">
              <a:solidFill>
                <a:schemeClr val="tx1"/>
              </a:solidFill>
              <a:effectLst/>
              <a:latin typeface="Times New Roman" charset="0"/>
              <a:ea typeface="+mn-ea"/>
              <a:cs typeface="+mn-cs"/>
            </a:endParaRPr>
          </a:p>
          <a:p>
            <a:pPr marL="0" indent="0">
              <a:buFont typeface="Arial" panose="020B0604020202020204" pitchFamily="34" charset="0"/>
              <a:buNone/>
            </a:pPr>
            <a:endParaRPr lang="sv-SE" sz="1200" b="0" i="0" kern="1200" noProof="0" dirty="0">
              <a:solidFill>
                <a:schemeClr val="tx1"/>
              </a:solidFill>
              <a:effectLst/>
              <a:latin typeface="Times New Roman" charset="0"/>
              <a:ea typeface="+mn-ea"/>
              <a:cs typeface="+mn-cs"/>
            </a:endParaRPr>
          </a:p>
          <a:p>
            <a:pPr marL="0" indent="0">
              <a:buFont typeface="Arial" panose="020B0604020202020204" pitchFamily="34" charset="0"/>
              <a:buNone/>
            </a:pPr>
            <a:r>
              <a:rPr lang="sv-SE" sz="1200" b="0" i="0" kern="1200" noProof="0" dirty="0">
                <a:solidFill>
                  <a:schemeClr val="tx1"/>
                </a:solidFill>
                <a:effectLst/>
                <a:latin typeface="Times New Roman" charset="0"/>
                <a:ea typeface="+mn-ea"/>
                <a:cs typeface="+mn-cs"/>
              </a:rPr>
              <a:t>Det kan också vara någon</a:t>
            </a:r>
            <a:r>
              <a:rPr lang="sv-SE" sz="1200" b="0" i="0" kern="1200" baseline="0" noProof="0" dirty="0">
                <a:solidFill>
                  <a:schemeClr val="tx1"/>
                </a:solidFill>
                <a:effectLst/>
                <a:latin typeface="Times New Roman" charset="0"/>
                <a:ea typeface="+mn-ea"/>
                <a:cs typeface="+mn-cs"/>
              </a:rPr>
              <a:t> form av kontroll på en plats som till exempel en </a:t>
            </a:r>
            <a:r>
              <a:rPr lang="sv-SE" sz="1200" b="0" i="0" kern="1200" noProof="0" dirty="0">
                <a:solidFill>
                  <a:schemeClr val="tx1"/>
                </a:solidFill>
                <a:effectLst/>
                <a:latin typeface="Times New Roman" charset="0"/>
                <a:ea typeface="+mn-ea"/>
                <a:cs typeface="+mn-cs"/>
              </a:rPr>
              <a:t>ordningsvakt som bevakar kön in till en nattklubb eller att en företagare installerar larm och säkerhetsdörr som skydd</a:t>
            </a:r>
            <a:r>
              <a:rPr lang="sv-SE" sz="1200" b="0" i="0" kern="1200" baseline="0" noProof="0" dirty="0">
                <a:solidFill>
                  <a:schemeClr val="tx1"/>
                </a:solidFill>
                <a:effectLst/>
                <a:latin typeface="Times New Roman" charset="0"/>
                <a:ea typeface="+mn-ea"/>
                <a:cs typeface="+mn-cs"/>
              </a:rPr>
              <a:t> mot inbrott, vilket försvårar för en tänkbar tjuv.</a:t>
            </a:r>
            <a:r>
              <a:rPr lang="sv-SE" sz="1200" b="0" kern="1200" baseline="0" noProof="0" dirty="0">
                <a:solidFill>
                  <a:schemeClr val="tx1"/>
                </a:solidFill>
                <a:effectLst/>
                <a:latin typeface="Times New Roman" charset="0"/>
                <a:ea typeface="+mn-ea"/>
                <a:cs typeface="+mn-cs"/>
              </a:rPr>
              <a:t> </a:t>
            </a:r>
            <a:r>
              <a:rPr lang="sv-SE" sz="1200" b="0" i="1" kern="1200" baseline="0" noProof="0" dirty="0">
                <a:solidFill>
                  <a:schemeClr val="tx1"/>
                </a:solidFill>
                <a:effectLst/>
                <a:latin typeface="Times New Roman" charset="0"/>
                <a:ea typeface="+mn-ea"/>
                <a:cs typeface="+mn-cs"/>
              </a:rPr>
              <a:t>(</a:t>
            </a:r>
            <a:r>
              <a:rPr lang="sv-SE" sz="1200" b="0" i="0" kern="1200" baseline="0" noProof="0" dirty="0">
                <a:solidFill>
                  <a:schemeClr val="tx1"/>
                </a:solidFill>
                <a:effectLst/>
                <a:latin typeface="Times New Roman" charset="0"/>
                <a:ea typeface="+mn-ea"/>
                <a:cs typeface="+mn-cs"/>
              </a:rPr>
              <a:t>Väktarrollen beskrivs som </a:t>
            </a:r>
            <a:r>
              <a:rPr lang="sv-SE" sz="1200" b="0" i="1" kern="1200" noProof="0" dirty="0">
                <a:solidFill>
                  <a:schemeClr val="tx1"/>
                </a:solidFill>
                <a:effectLst/>
                <a:latin typeface="Times New Roman" charset="0"/>
                <a:ea typeface="+mn-ea"/>
                <a:cs typeface="+mn-cs"/>
              </a:rPr>
              <a:t>Förvaltare/platsansvarig )</a:t>
            </a:r>
          </a:p>
          <a:p>
            <a:endParaRPr lang="sv-SE" sz="1200" b="0" kern="1200" noProof="0" dirty="0">
              <a:solidFill>
                <a:schemeClr val="tx1"/>
              </a:solidFill>
              <a:effectLst/>
              <a:latin typeface="Times New Roman"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b="0" kern="1200" noProof="0" dirty="0">
                <a:solidFill>
                  <a:schemeClr val="tx1"/>
                </a:solidFill>
                <a:effectLst/>
                <a:latin typeface="Times New Roman" charset="0"/>
                <a:ea typeface="+mn-ea"/>
                <a:cs typeface="+mn-cs"/>
              </a:rPr>
              <a:t>Det absolut viktigaste med det olika rollerna är att man behöver vara medveten om dem och inte försöka sudda ut gränserna. Det är väldigt användbart att ha med alla sorternas väktarskap i sitt förebyggandearbete då det gör att problemet kan angripas från flera håll. Annars landar man lätt i att det bara är Polis och väktare som bevakar. Att</a:t>
            </a:r>
            <a:r>
              <a:rPr lang="sv-SE" sz="1200" b="0" kern="1200" baseline="0" noProof="0" dirty="0">
                <a:solidFill>
                  <a:schemeClr val="tx1"/>
                </a:solidFill>
                <a:effectLst/>
                <a:latin typeface="Times New Roman" charset="0"/>
                <a:ea typeface="+mn-ea"/>
                <a:cs typeface="+mn-cs"/>
              </a:rPr>
              <a:t> arbeta tillsammans och i samverkan för att se helheten är av största vikt i det förebyggande arbetet. </a:t>
            </a:r>
            <a:endParaRPr lang="sv-SE" sz="1200" b="0" kern="1200" noProof="0" dirty="0">
              <a:solidFill>
                <a:schemeClr val="tx1"/>
              </a:solidFill>
              <a:effectLst/>
              <a:latin typeface="Times New Roman" charset="0"/>
              <a:ea typeface="+mn-ea"/>
              <a:cs typeface="+mn-cs"/>
            </a:endParaRPr>
          </a:p>
          <a:p>
            <a:endParaRPr lang="sv-SE" b="1" dirty="0"/>
          </a:p>
        </p:txBody>
      </p:sp>
    </p:spTree>
    <p:extLst>
      <p:ext uri="{BB962C8B-B14F-4D97-AF65-F5344CB8AC3E}">
        <p14:creationId xmlns:p14="http://schemas.microsoft.com/office/powerpoint/2010/main" val="2264618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513" y="750888"/>
            <a:ext cx="6597650" cy="3711575"/>
          </a:xfrm>
        </p:spPr>
      </p:sp>
      <p:sp>
        <p:nvSpPr>
          <p:cNvPr id="3" name="Platshållare för anteckningar 2"/>
          <p:cNvSpPr>
            <a:spLocks noGrp="1"/>
          </p:cNvSpPr>
          <p:nvPr>
            <p:ph type="body" idx="1"/>
          </p:nvPr>
        </p:nvSpPr>
        <p:spPr/>
        <p:txBody>
          <a:bodyPr/>
          <a:lstStyle/>
          <a:p>
            <a:r>
              <a:rPr lang="sv-SE" dirty="0"/>
              <a:t>Stora delar av polisens brottsförebyggande arbete sker tillsammans med andra aktörer, i synnerhet med kommunerna</a:t>
            </a:r>
            <a:r>
              <a:rPr lang="sv-SE" baseline="0" dirty="0"/>
              <a:t> men ofta även andra aktörer som fastighetsägare och företagare.</a:t>
            </a:r>
          </a:p>
          <a:p>
            <a:endParaRPr lang="sv-SE" baseline="0" dirty="0"/>
          </a:p>
          <a:p>
            <a:r>
              <a:rPr lang="sv-SE" baseline="0" dirty="0"/>
              <a:t>ALLA kan ta initiativ till samverkan men samordningen av det fortsatta arbetet brukar skötas av kommunal samordnare eller kommunpolis.</a:t>
            </a:r>
            <a:endParaRPr lang="sv-SE" dirty="0"/>
          </a:p>
          <a:p>
            <a:endParaRPr lang="sv-SE" dirty="0"/>
          </a:p>
          <a:p>
            <a:r>
              <a:rPr lang="sv-SE" dirty="0"/>
              <a:t>Det är viktigare än någonsin att både polisen och kommunerna lägger sina resurser där de gör mest nytta. </a:t>
            </a:r>
          </a:p>
          <a:p>
            <a:endParaRPr lang="sv-SE" dirty="0"/>
          </a:p>
          <a:p>
            <a:r>
              <a:rPr lang="sv-SE" dirty="0"/>
              <a:t>Då måste det finnas förmåga hos båda parterna att lösa lokala problem tillsammans, utifrån aktuella lägesbilder.</a:t>
            </a:r>
          </a:p>
          <a:p>
            <a:endParaRPr lang="sv-SE" dirty="0"/>
          </a:p>
          <a:p>
            <a:r>
              <a:rPr lang="sv-SE" dirty="0"/>
              <a:t>För att stödja detta arbete har Brå, Sveriges Kommuner och Regioner och polisen tagit fram boken ”Samverkan i lokalt brottsförebyggande arbete”. Boken syftar till att stödja och uppmuntra samverkan mellan polis och kommun.</a:t>
            </a:r>
          </a:p>
          <a:p>
            <a:endParaRPr lang="sv-SE" dirty="0"/>
          </a:p>
          <a:p>
            <a:r>
              <a:rPr lang="sv-SE" dirty="0"/>
              <a:t>Boken syftar till att beskriva samverkansprocessen och den ska vara ett konkret stöd och inspiration till en långsiktig och stabil samverkan mellan polis och kommun i det lokala brottsförebyggande arbetet.</a:t>
            </a:r>
          </a:p>
          <a:p>
            <a:endParaRPr lang="sv-SE" dirty="0"/>
          </a:p>
          <a:p>
            <a:r>
              <a:rPr lang="sv-SE" dirty="0"/>
              <a:t>Boken har reviderats två gånger sedan den först kom ut och finns att ladda ned på BRÅ:s hemsida.</a:t>
            </a:r>
          </a:p>
        </p:txBody>
      </p:sp>
    </p:spTree>
    <p:extLst>
      <p:ext uri="{BB962C8B-B14F-4D97-AF65-F5344CB8AC3E}">
        <p14:creationId xmlns:p14="http://schemas.microsoft.com/office/powerpoint/2010/main" val="303225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513" y="750888"/>
            <a:ext cx="6597650" cy="3711575"/>
          </a:xfrm>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787029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solidFill>
                  <a:prstClr val="black"/>
                </a:solidFill>
              </a:rPr>
              <a:pPr/>
              <a:t>2</a:t>
            </a:fld>
            <a:endParaRPr lang="de-DE">
              <a:solidFill>
                <a:prstClr val="black"/>
              </a:solidFill>
            </a:endParaRPr>
          </a:p>
        </p:txBody>
      </p:sp>
      <p:sp>
        <p:nvSpPr>
          <p:cNvPr id="97283" name="Rectangle 7"/>
          <p:cNvSpPr txBox="1">
            <a:spLocks noGrp="1" noChangeArrowheads="1"/>
          </p:cNvSpPr>
          <p:nvPr/>
        </p:nvSpPr>
        <p:spPr bwMode="auto">
          <a:xfrm>
            <a:off x="3832195" y="10270694"/>
            <a:ext cx="2927738" cy="536614"/>
          </a:xfrm>
          <a:prstGeom prst="rect">
            <a:avLst/>
          </a:prstGeom>
          <a:noFill/>
          <a:ln w="9525">
            <a:noFill/>
            <a:miter lim="800000"/>
            <a:headEnd/>
            <a:tailEnd/>
          </a:ln>
        </p:spPr>
        <p:txBody>
          <a:bodyPr lIns="96666" tIns="48337" rIns="96666" bIns="48337" anchor="b"/>
          <a:lstStyle/>
          <a:p>
            <a:pPr algn="r" defTabSz="966133"/>
            <a:fld id="{0C7B8A1B-A169-42ED-96E3-CF5B68CF2C7A}" type="slidenum">
              <a:rPr lang="en-GB" sz="1300">
                <a:solidFill>
                  <a:prstClr val="black"/>
                </a:solidFill>
              </a:rPr>
              <a:pPr algn="r" defTabSz="966133"/>
              <a:t>2</a:t>
            </a:fld>
            <a:endParaRPr lang="en-GB" sz="1300">
              <a:solidFill>
                <a:prstClr val="black"/>
              </a:solidFill>
            </a:endParaRPr>
          </a:p>
        </p:txBody>
      </p:sp>
      <p:sp>
        <p:nvSpPr>
          <p:cNvPr id="97284" name="Rectangle 2"/>
          <p:cNvSpPr>
            <a:spLocks noGrp="1" noRot="1" noChangeAspect="1" noChangeArrowheads="1" noTextEdit="1"/>
          </p:cNvSpPr>
          <p:nvPr>
            <p:ph type="sldImg"/>
          </p:nvPr>
        </p:nvSpPr>
        <p:spPr>
          <a:xfrm>
            <a:off x="-223838" y="811213"/>
            <a:ext cx="7208838" cy="4054475"/>
          </a:xfrm>
          <a:ln/>
        </p:spPr>
      </p:sp>
      <p:sp>
        <p:nvSpPr>
          <p:cNvPr id="97285" name="Rectangle 3"/>
          <p:cNvSpPr>
            <a:spLocks noGrp="1" noChangeArrowheads="1"/>
          </p:cNvSpPr>
          <p:nvPr>
            <p:ph type="body" idx="1"/>
          </p:nvPr>
        </p:nvSpPr>
        <p:spPr>
          <a:xfrm>
            <a:off x="901325" y="5133469"/>
            <a:ext cx="4957281" cy="4863287"/>
          </a:xfrm>
          <a:noFill/>
          <a:ln/>
        </p:spPr>
        <p:txBody>
          <a:bodyPr lIns="96666" tIns="48337" rIns="96666" bIns="48337"/>
          <a:lstStyle/>
          <a:p>
            <a:pPr defTabSz="915680">
              <a:defRPr/>
            </a:pPr>
            <a:r>
              <a:rPr lang="de-DE" i="0" baseline="0" noProof="1">
                <a:cs typeface="Arial" pitchFamily="34" charset="0"/>
              </a:rPr>
              <a:t>Positivt att det är få men det är ändå etta ntal. Avser de som svarat „hög“ eller „i mycket hög utsträckning“.</a:t>
            </a:r>
          </a:p>
          <a:p>
            <a:pPr defTabSz="915680">
              <a:defRPr/>
            </a:pPr>
            <a:endParaRPr lang="de-DE" i="0" baseline="0" noProof="1">
              <a:cs typeface="Arial" pitchFamily="34" charset="0"/>
            </a:endParaRPr>
          </a:p>
          <a:p>
            <a:pPr defTabSz="915680">
              <a:defRPr/>
            </a:pPr>
            <a:r>
              <a:rPr lang="de-DE" i="0" baseline="0" noProof="1">
                <a:cs typeface="Arial" pitchFamily="34" charset="0"/>
              </a:rPr>
              <a:t>Snittet för Sverige är 22 procent.</a:t>
            </a:r>
          </a:p>
          <a:p>
            <a:pPr eaLnBrk="1" hangingPunct="1"/>
            <a:endParaRPr lang="de-DE" i="0" baseline="0" noProof="1">
              <a:cs typeface="Arial" pitchFamily="34" charset="0"/>
            </a:endParaRPr>
          </a:p>
        </p:txBody>
      </p:sp>
    </p:spTree>
    <p:extLst>
      <p:ext uri="{BB962C8B-B14F-4D97-AF65-F5344CB8AC3E}">
        <p14:creationId xmlns:p14="http://schemas.microsoft.com/office/powerpoint/2010/main" val="2123533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513" y="750888"/>
            <a:ext cx="6597650" cy="3711575"/>
          </a:xfrm>
        </p:spPr>
      </p:sp>
      <p:sp>
        <p:nvSpPr>
          <p:cNvPr id="3" name="Platshållare för anteckningar 2"/>
          <p:cNvSpPr>
            <a:spLocks noGrp="1"/>
          </p:cNvSpPr>
          <p:nvPr>
            <p:ph type="body" idx="1"/>
          </p:nvPr>
        </p:nvSpPr>
        <p:spPr/>
        <p:txBody>
          <a:bodyPr/>
          <a:lstStyle/>
          <a:p>
            <a:r>
              <a:rPr lang="sv-SE" dirty="0"/>
              <a:t>Det här är inte en arbetsprocess för bara brottsförebyggande arbete.</a:t>
            </a:r>
            <a:r>
              <a:rPr lang="sv-SE" baseline="0" dirty="0"/>
              <a:t> Man arbetar så här angående särskilda händelser och även annat arbete.</a:t>
            </a:r>
          </a:p>
          <a:p>
            <a:endParaRPr lang="sv-SE" baseline="0" dirty="0"/>
          </a:p>
          <a:p>
            <a:r>
              <a:rPr lang="sv-SE" baseline="0" dirty="0"/>
              <a:t>Man kan behöva gå tillbaka och göra om delar i processen ibland. Till exempel kan man upptäcka när man ska göra orsaksanalys att man saknar underlag i kartläggningen för vissa delar och då backar man bara ett steg och fyller på med den kartläggning man behöver och sedan fortsätter med analysarbetet.</a:t>
            </a:r>
          </a:p>
          <a:p>
            <a:endParaRPr lang="sv-SE" baseline="0" dirty="0"/>
          </a:p>
          <a:p>
            <a:r>
              <a:rPr lang="sv-SE" baseline="0" dirty="0"/>
              <a:t>Det kan också vara så att när man kommer till genomförande så visar det sig att situationen förändrats. Platsen som var en hot spot kanske plötsligt ändrat karaktär </a:t>
            </a:r>
            <a:r>
              <a:rPr lang="sv-SE" baseline="0" dirty="0" err="1"/>
              <a:t>pga</a:t>
            </a:r>
            <a:r>
              <a:rPr lang="sv-SE" baseline="0" dirty="0"/>
              <a:t> av byggnation eller annat och då kanske man behöver backa och ta reda på om det har gjort att brotten flyttat på sig eller ändrats på något annat sätt som gör att en annan åtgärd passar bättre.</a:t>
            </a:r>
          </a:p>
          <a:p>
            <a:endParaRPr lang="sv-SE" baseline="0" dirty="0"/>
          </a:p>
          <a:p>
            <a:r>
              <a:rPr lang="sv-SE" baseline="0" dirty="0"/>
              <a:t>Vissa problem kan vara av akut karaktär och då kanske man måste börja arbeta med åtgärder omgående utan en djupare analys för att det inte kan vänta, men då är det viktigt att man parallellt med det akuta arbetet också fortsätter processen så att även långsiktiga åtgärder kan komma till stånd. Det akuta arbetet kan också ge information för kartläggningen.</a:t>
            </a:r>
          </a:p>
          <a:p>
            <a:endParaRPr lang="sv-SE" baseline="0" dirty="0"/>
          </a:p>
          <a:p>
            <a:endParaRPr lang="sv-SE" dirty="0"/>
          </a:p>
        </p:txBody>
      </p:sp>
    </p:spTree>
    <p:extLst>
      <p:ext uri="{BB962C8B-B14F-4D97-AF65-F5344CB8AC3E}">
        <p14:creationId xmlns:p14="http://schemas.microsoft.com/office/powerpoint/2010/main" val="2631604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sidhuvud 3"/>
          <p:cNvSpPr>
            <a:spLocks noGrp="1"/>
          </p:cNvSpPr>
          <p:nvPr>
            <p:ph type="hdr" sz="quarter"/>
          </p:nvPr>
        </p:nvSpPr>
        <p:spPr/>
        <p:txBody>
          <a:bodyPr/>
          <a:lstStyle/>
          <a:p>
            <a:endParaRPr lang="sv-SE"/>
          </a:p>
        </p:txBody>
      </p:sp>
      <p:sp>
        <p:nvSpPr>
          <p:cNvPr id="5" name="Platshållare för datum 4"/>
          <p:cNvSpPr>
            <a:spLocks noGrp="1"/>
          </p:cNvSpPr>
          <p:nvPr>
            <p:ph type="dt" idx="1"/>
          </p:nvPr>
        </p:nvSpPr>
        <p:spPr/>
        <p:txBody>
          <a:bodyPr/>
          <a:lstStyle/>
          <a:p>
            <a:fld id="{41B7303D-75B2-444D-ACA0-FA82A455E4DE}" type="datetime1">
              <a:rPr lang="sv-SE" smtClean="0"/>
              <a:t>2022-01-18</a:t>
            </a:fld>
            <a:endParaRPr lang="sv-SE"/>
          </a:p>
        </p:txBody>
      </p:sp>
      <p:sp>
        <p:nvSpPr>
          <p:cNvPr id="6" name="Platshållare för bildnummer 5"/>
          <p:cNvSpPr>
            <a:spLocks noGrp="1"/>
          </p:cNvSpPr>
          <p:nvPr>
            <p:ph type="sldNum" sz="quarter" idx="5"/>
          </p:nvPr>
        </p:nvSpPr>
        <p:spPr/>
        <p:txBody>
          <a:bodyPr/>
          <a:lstStyle/>
          <a:p>
            <a:fld id="{E65B788A-E737-AD42-984C-2DE59DA1AFBE}" type="slidenum">
              <a:rPr lang="sv-SE" smtClean="0"/>
              <a:t>24</a:t>
            </a:fld>
            <a:endParaRPr lang="sv-SE"/>
          </a:p>
        </p:txBody>
      </p:sp>
    </p:spTree>
    <p:extLst>
      <p:ext uri="{BB962C8B-B14F-4D97-AF65-F5344CB8AC3E}">
        <p14:creationId xmlns:p14="http://schemas.microsoft.com/office/powerpoint/2010/main" val="444241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 Kartlägg - Både inför årliga överenskommelser/medborgarlöften men även i löpande inrapportering. Förlita er inte på anmälningsstatistik – företagare tenderar till att anmäla mindre än allmänheten.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Kontinuerlig dialog och kontakt med företag – de måste känna sig sedda och hörda. Ökad samverkan kommer att leda till ökad anmälningsfrekvens. Bygga upp ett förtroende genom ökad inkludering. Företagens förtroende för rättsväsendet är just nu lågt.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Näringsliv, kommun och polis har alla sina BF åtgärder – samordnas dessa så blir de mer effektiva – även utifrån kostnader. Samfinansiering, samplanering. Se även företag/arbetsgivare som en viktig informationskanal till sina anställda. Bara en sådan enkel sak som samordning av bevakningstjänster. Förändringar i stadsmiljön – ger bättre effekt om det även görs på privat mark.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RELATIONER FÖRST AKTIVITETER SEDAN</a:t>
            </a: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08B74-B811-423C-93F2-C573E744DD2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910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Vad menar företagen att de drabbas av  - inbrott, stölder, allmän otrygghet framförallt för företagare i centrum. </a:t>
            </a:r>
          </a:p>
          <a:p>
            <a:r>
              <a:rPr lang="sv-SE" dirty="0"/>
              <a:t>Polisnärvaron och samverkan med polisen. </a:t>
            </a:r>
          </a:p>
          <a:p>
            <a:r>
              <a:rPr lang="sv-SE" dirty="0"/>
              <a:t>Det här är dock kommentarer från jan-mars 2020. Hade varit bra om vi tog fram en uppdaterad lägesbild. Enkäter, telefonintervjuer, i förlängningen dialogmöte – för att hitta rätt åtgärder tillsammans. </a:t>
            </a:r>
          </a:p>
          <a:p>
            <a:endParaRPr lang="sv-SE" dirty="0"/>
          </a:p>
        </p:txBody>
      </p:sp>
      <p:sp>
        <p:nvSpPr>
          <p:cNvPr id="4" name="Platshållare för sidhuvud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7303D-75B2-444D-ACA0-FA82A455E4DE}" type="datetime1">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2022-01-18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tshållare för bild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B788A-E737-AD42-984C-2DE59DA1AFB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700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40000"/>
              </a:lnSpc>
              <a:buClr>
                <a:srgbClr val="FF6600"/>
              </a:buClr>
              <a:buFont typeface="Wingdings" pitchFamily="2" charset="2"/>
              <a:buNone/>
            </a:pPr>
            <a:r>
              <a:rPr lang="sv-SE" sz="1800" dirty="0"/>
              <a:t>Lysekil sticker inte ut i förhållande till övriga Sverige. 6 985 företags svar i 2020 års LFK undersökning </a:t>
            </a:r>
          </a:p>
          <a:p>
            <a:pPr>
              <a:lnSpc>
                <a:spcPct val="140000"/>
              </a:lnSpc>
              <a:buClr>
                <a:srgbClr val="FF6600"/>
              </a:buClr>
              <a:buFont typeface="Wingdings" pitchFamily="2" charset="2"/>
              <a:buChar char="§"/>
            </a:pPr>
            <a:r>
              <a:rPr lang="sv-SE" sz="1800" dirty="0"/>
              <a:t>10 största brottskategorierna i VG vanligast med stölder, inbrott och otrygghet</a:t>
            </a:r>
          </a:p>
          <a:p>
            <a:pPr>
              <a:lnSpc>
                <a:spcPct val="140000"/>
              </a:lnSpc>
              <a:buClr>
                <a:srgbClr val="FF6600"/>
              </a:buClr>
              <a:buFont typeface="Wingdings" pitchFamily="2" charset="2"/>
              <a:buChar char="§"/>
            </a:pPr>
            <a:r>
              <a:rPr lang="sv-SE" sz="1800" dirty="0"/>
              <a:t>I vissa fall är det branschspecifikt – framförallt stölder inom jordbruk, inbrott i byggbranschen, skadegörelse hos handeln, organiserad brottslighet i besöksnäringen. </a:t>
            </a:r>
          </a:p>
        </p:txBody>
      </p:sp>
      <p:sp>
        <p:nvSpPr>
          <p:cNvPr id="4" name="Platshållare för sidhuvud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7303D-75B2-444D-ACA0-FA82A455E4DE}" type="datetime1">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2022-01-18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tshållare för bild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B788A-E737-AD42-984C-2DE59DA1AFB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62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Bara 1 % tror att brottsligheten kommer att minska</a:t>
            </a:r>
          </a:p>
          <a:p>
            <a:r>
              <a:rPr lang="sv-SE" dirty="0"/>
              <a:t>Det är en ny del av företagens vardag som måste tas på allvar. </a:t>
            </a:r>
          </a:p>
          <a:p>
            <a:r>
              <a:rPr lang="sv-SE" dirty="0"/>
              <a:t>Företagens trygghet och brottsutsatthet måste tas med i lägesrapportering inför brottsförebyggande insatser. </a:t>
            </a:r>
          </a:p>
        </p:txBody>
      </p:sp>
      <p:sp>
        <p:nvSpPr>
          <p:cNvPr id="4" name="Platshållare för sidhuvud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7303D-75B2-444D-ACA0-FA82A455E4DE}" type="datetime1">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2022-01-18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tshållare för bild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B788A-E737-AD42-984C-2DE59DA1AFB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8552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ökade brottsligheten är absolut inte bara ett storstadsproblem.</a:t>
            </a:r>
          </a:p>
          <a:p>
            <a:r>
              <a:rPr lang="sv-SE" dirty="0"/>
              <a:t>När polisens och andra aktörers ögon börjar bli för stora i städerna så beger sig kriminaliteten ut i mindre samhällen och på landsbygden. </a:t>
            </a:r>
          </a:p>
          <a:p>
            <a:r>
              <a:rPr lang="sv-SE" dirty="0"/>
              <a:t>Ex. lättare att få tag i lokal – enklare etablering, många tomma lokaler. </a:t>
            </a:r>
          </a:p>
        </p:txBody>
      </p:sp>
      <p:sp>
        <p:nvSpPr>
          <p:cNvPr id="4" name="Platshållare för sidhuvud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7303D-75B2-444D-ACA0-FA82A455E4DE}" type="datetime1">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2022-01-18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tshållare för bild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B788A-E737-AD42-984C-2DE59DA1AFB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150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INFORMATION och samverkan behövs för att öka förståelsen av betydelsen. Anmälan leder kanske inte till fällande domar men en återkoppling måste ske för att företag skall fortsätta att anmäla. </a:t>
            </a:r>
          </a:p>
          <a:p>
            <a:r>
              <a:rPr lang="sv-SE" dirty="0"/>
              <a:t>Vikten av att anmäla brott kan inte nog understrykas. Utan statistik ingen ytterligare polisinsats.</a:t>
            </a:r>
          </a:p>
          <a:p>
            <a:r>
              <a:rPr lang="sv-SE" dirty="0"/>
              <a:t>Däremot kan vi tillsammans se till att det skall bli enklare att anmäla och tipsa. Samarbetet och kontakten mellan polis och näringsliv kan bli så mycket bättre. </a:t>
            </a:r>
          </a:p>
        </p:txBody>
      </p:sp>
      <p:sp>
        <p:nvSpPr>
          <p:cNvPr id="4" name="Platshållare för sidhuvud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7303D-75B2-444D-ACA0-FA82A455E4DE}" type="datetime1">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2022-01-18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tshållare för bild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B788A-E737-AD42-984C-2DE59DA1AFB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893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513" y="750888"/>
            <a:ext cx="6597650" cy="3711575"/>
          </a:xfrm>
        </p:spPr>
      </p:sp>
      <p:sp>
        <p:nvSpPr>
          <p:cNvPr id="3" name="Platshållare för anteckningar 2"/>
          <p:cNvSpPr>
            <a:spLocks noGrp="1"/>
          </p:cNvSpPr>
          <p:nvPr>
            <p:ph type="body" idx="1"/>
          </p:nvPr>
        </p:nvSpPr>
        <p:spPr/>
        <p:txBody>
          <a:bodyPr/>
          <a:lstStyle/>
          <a:p>
            <a:r>
              <a:rPr lang="sv-SE" sz="1200" b="1" i="0" u="none" strike="noStrike" kern="1200" baseline="0" dirty="0">
                <a:solidFill>
                  <a:schemeClr val="tx1"/>
                </a:solidFill>
                <a:latin typeface="Times New Roman" charset="0"/>
                <a:ea typeface="+mn-ea"/>
                <a:cs typeface="+mn-cs"/>
              </a:rPr>
              <a:t>Tillsammans mot brott är ett nationellt brottsförebyggande program beslutat av regeringen.</a:t>
            </a:r>
          </a:p>
          <a:p>
            <a:r>
              <a:rPr lang="sv-SE" sz="1200" b="0" i="0" u="none" strike="noStrike" kern="1200" baseline="0" dirty="0">
                <a:solidFill>
                  <a:schemeClr val="tx1"/>
                </a:solidFill>
                <a:latin typeface="Times New Roman" charset="0"/>
                <a:ea typeface="+mn-ea"/>
                <a:cs typeface="+mn-cs"/>
              </a:rPr>
              <a:t>Programmet beskriver ambitioner och målsättningar för det brottsförebyggande arbetet med det övergripande syftet att skapa förutsättningar för ett strukturerat och långsiktigt brottsförebyggande arbete i hela samhället.</a:t>
            </a:r>
            <a:endParaRPr lang="sv-SE" sz="1200" b="0" kern="1200" dirty="0">
              <a:solidFill>
                <a:schemeClr val="tx1"/>
              </a:solidFill>
              <a:effectLst/>
              <a:latin typeface="Times New Roman" charset="0"/>
              <a:ea typeface="+mn-ea"/>
              <a:cs typeface="+mn-cs"/>
            </a:endParaRPr>
          </a:p>
          <a:p>
            <a:endParaRPr lang="sv-SE" sz="1200" b="0" kern="1200" dirty="0">
              <a:solidFill>
                <a:schemeClr val="tx1"/>
              </a:solidFill>
              <a:effectLst/>
              <a:latin typeface="Times New Roman" charset="0"/>
              <a:ea typeface="+mn-ea"/>
              <a:cs typeface="+mn-cs"/>
            </a:endParaRPr>
          </a:p>
          <a:p>
            <a:r>
              <a:rPr lang="sv-SE" b="1" dirty="0"/>
              <a:t>Syfte</a:t>
            </a:r>
            <a:r>
              <a:rPr lang="sv-SE" baseline="0" dirty="0"/>
              <a:t> </a:t>
            </a:r>
          </a:p>
          <a:p>
            <a:r>
              <a:rPr lang="sv-SE" baseline="0" dirty="0"/>
              <a:t>Skapa förutsättningar för ett strukturerat och långsiktigt brottsförebyggande arbete</a:t>
            </a:r>
          </a:p>
          <a:p>
            <a:r>
              <a:rPr lang="sv-SE" baseline="0" dirty="0"/>
              <a:t>Stimulera och </a:t>
            </a:r>
            <a:r>
              <a:rPr lang="sv-SE" baseline="0" dirty="0" err="1"/>
              <a:t>entuismera</a:t>
            </a:r>
            <a:r>
              <a:rPr lang="sv-SE" baseline="0" dirty="0"/>
              <a:t> fler berörda aktörer för att vidta </a:t>
            </a:r>
            <a:r>
              <a:rPr lang="sv-SE" baseline="0" dirty="0" err="1"/>
              <a:t>bf</a:t>
            </a:r>
            <a:r>
              <a:rPr lang="sv-SE" baseline="0" dirty="0"/>
              <a:t> åtgärder, även utanför rättsväsendet.</a:t>
            </a:r>
          </a:p>
          <a:p>
            <a:r>
              <a:rPr lang="sv-SE" baseline="0" dirty="0"/>
              <a:t>Utveckla samverkan, såväl på nationell som på regional nivå. </a:t>
            </a:r>
          </a:p>
          <a:p>
            <a:r>
              <a:rPr lang="sv-SE" baseline="0" dirty="0"/>
              <a:t>Gemensamma målsättningar för alla politikområden </a:t>
            </a:r>
          </a:p>
          <a:p>
            <a:r>
              <a:rPr lang="sv-SE" baseline="0" dirty="0"/>
              <a:t>Fokus på att förebygga brott. </a:t>
            </a:r>
          </a:p>
          <a:p>
            <a:endParaRPr lang="sv-SE" baseline="0" dirty="0"/>
          </a:p>
          <a:p>
            <a:r>
              <a:rPr lang="sv-SE" b="1" baseline="0" dirty="0"/>
              <a:t>I programmet nämns i inledning omvärlden idag och varför det behövs ett brottsförebyggande program: </a:t>
            </a:r>
          </a:p>
          <a:p>
            <a:pPr marL="228600" indent="-228600">
              <a:buAutoNum type="arabicPeriod"/>
            </a:pPr>
            <a:r>
              <a:rPr lang="sv-SE" baseline="0" dirty="0"/>
              <a:t>Global/lokal</a:t>
            </a:r>
          </a:p>
          <a:p>
            <a:pPr marL="228600" indent="-228600">
              <a:buAutoNum type="arabicPeriod"/>
            </a:pPr>
            <a:r>
              <a:rPr lang="sv-SE" baseline="0" dirty="0"/>
              <a:t>Digitaliseringen </a:t>
            </a:r>
          </a:p>
          <a:p>
            <a:pPr marL="228600" indent="-228600">
              <a:buAutoNum type="arabicPeriod"/>
            </a:pPr>
            <a:r>
              <a:rPr lang="sv-SE" baseline="0" dirty="0"/>
              <a:t>Utsatthet för brott ojämlikt fördelat </a:t>
            </a:r>
          </a:p>
          <a:p>
            <a:pPr marL="228600" indent="-228600">
              <a:buAutoNum type="arabicPeriod"/>
            </a:pPr>
            <a:r>
              <a:rPr lang="sv-SE" baseline="0" dirty="0"/>
              <a:t>Kvinnors otrygghet</a:t>
            </a:r>
          </a:p>
          <a:p>
            <a:pPr marL="228600" indent="-228600">
              <a:buAutoNum type="arabicPeriod"/>
            </a:pPr>
            <a:r>
              <a:rPr lang="sv-SE" baseline="0" dirty="0"/>
              <a:t>Organiserad brottslighet ser annorlunda ut idag jämfört när man tog fram Allas vårt Ansvar</a:t>
            </a:r>
          </a:p>
          <a:p>
            <a:pPr marL="228600" indent="-228600">
              <a:buAutoNum type="arabicPeriod"/>
            </a:pPr>
            <a:r>
              <a:rPr lang="sv-SE" baseline="0" dirty="0"/>
              <a:t>Förflyttning över gränser, msk och föremål rör sig mer idag. </a:t>
            </a:r>
          </a:p>
          <a:p>
            <a:pPr marL="228600" indent="-228600">
              <a:buAutoNum type="arabicPeriod"/>
            </a:pPr>
            <a:r>
              <a:rPr lang="sv-SE" baseline="0" dirty="0"/>
              <a:t>En ny typ av brottslighet som riktar sig mot välfärden. </a:t>
            </a:r>
          </a:p>
          <a:p>
            <a:pPr marL="228600" indent="-228600">
              <a:buAutoNum type="arabicPeriod"/>
            </a:pPr>
            <a:r>
              <a:rPr lang="sv-SE" baseline="0" dirty="0"/>
              <a:t>Mäns våld mot kvinnor och Hedersrelaterat våld och förtryck är ett allvarligt samhällsproblem. </a:t>
            </a:r>
          </a:p>
          <a:p>
            <a:pPr marL="228600" indent="-228600">
              <a:buAutoNum type="arabicPeriod"/>
            </a:pPr>
            <a:endParaRPr lang="sv-SE" baseline="0" dirty="0"/>
          </a:p>
          <a:p>
            <a:pPr marL="0" indent="0">
              <a:buNone/>
            </a:pPr>
            <a:endParaRPr lang="sv-SE" dirty="0"/>
          </a:p>
          <a:p>
            <a:r>
              <a:rPr lang="sv-SE" b="1" dirty="0"/>
              <a:t>Målsättningar för arbetsprocessen </a:t>
            </a:r>
          </a:p>
          <a:p>
            <a:r>
              <a:rPr lang="sv-SE" dirty="0"/>
              <a:t>Att det </a:t>
            </a:r>
            <a:r>
              <a:rPr lang="sv-SE" dirty="0" err="1"/>
              <a:t>bf</a:t>
            </a:r>
            <a:r>
              <a:rPr lang="sv-SE" dirty="0"/>
              <a:t> arbetet</a:t>
            </a:r>
            <a:r>
              <a:rPr lang="sv-SE" baseline="0" dirty="0"/>
              <a:t> ska vara mer kunskapsbaserat och kontinuerligt följs upp och utvärdera. </a:t>
            </a:r>
          </a:p>
          <a:p>
            <a:r>
              <a:rPr lang="sv-SE" baseline="0" dirty="0"/>
              <a:t>Att kopplingen mellan forskning och praktik förstärks</a:t>
            </a:r>
          </a:p>
          <a:p>
            <a:r>
              <a:rPr lang="sv-SE" baseline="0" dirty="0"/>
              <a:t>Att flera aktörer har kunskap om och bidrar till att förebygga brott (näringsliv och civilsamhälle)</a:t>
            </a:r>
          </a:p>
          <a:p>
            <a:r>
              <a:rPr lang="sv-SE" baseline="0" dirty="0"/>
              <a:t>Att medvetenheten ökar såväl på nationell som lokal nivå om vilka politiska beslut som kan ha effekter på brottsligheten. </a:t>
            </a:r>
          </a:p>
          <a:p>
            <a:endParaRPr lang="sv-SE" baseline="0" dirty="0"/>
          </a:p>
          <a:p>
            <a:r>
              <a:rPr lang="sv-SE" b="1" baseline="0" dirty="0"/>
              <a:t>Utvecklad samverkan </a:t>
            </a:r>
          </a:p>
          <a:p>
            <a:r>
              <a:rPr lang="sv-SE" baseline="0" dirty="0"/>
              <a:t>Att samverkan med fokus på att förebygga brott utvecklas mellan berörda aktörer på lokal, regional och nationell nivå. </a:t>
            </a:r>
          </a:p>
          <a:p>
            <a:r>
              <a:rPr lang="sv-SE" baseline="0" dirty="0"/>
              <a:t>Att samverkan i högre grad utgår från identifierade lokala behov. </a:t>
            </a:r>
          </a:p>
          <a:p>
            <a:r>
              <a:rPr lang="sv-SE" baseline="0" dirty="0"/>
              <a:t>Att fler aktörer involveras i samverkan om </a:t>
            </a:r>
            <a:r>
              <a:rPr lang="sv-SE" baseline="0" dirty="0" err="1"/>
              <a:t>bf</a:t>
            </a:r>
            <a:r>
              <a:rPr lang="sv-SE" baseline="0" dirty="0"/>
              <a:t>-frågor. </a:t>
            </a:r>
          </a:p>
          <a:p>
            <a:r>
              <a:rPr lang="sv-SE" baseline="0" dirty="0"/>
              <a:t>Att samverkan omfattar både socialt och situationellt </a:t>
            </a:r>
            <a:r>
              <a:rPr lang="sv-SE" baseline="0" dirty="0" err="1"/>
              <a:t>bf</a:t>
            </a:r>
            <a:r>
              <a:rPr lang="sv-SE" baseline="0" dirty="0"/>
              <a:t> arbete. </a:t>
            </a:r>
          </a:p>
        </p:txBody>
      </p:sp>
    </p:spTree>
    <p:extLst>
      <p:ext uri="{BB962C8B-B14F-4D97-AF65-F5344CB8AC3E}">
        <p14:creationId xmlns:p14="http://schemas.microsoft.com/office/powerpoint/2010/main" val="4157448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513" y="750888"/>
            <a:ext cx="6597650" cy="3711575"/>
          </a:xfrm>
        </p:spPr>
      </p:sp>
      <p:sp>
        <p:nvSpPr>
          <p:cNvPr id="3" name="Platshållare för anteckningar 2"/>
          <p:cNvSpPr>
            <a:spLocks noGrp="1"/>
          </p:cNvSpPr>
          <p:nvPr>
            <p:ph type="body" idx="1"/>
          </p:nvPr>
        </p:nvSpPr>
        <p:spPr/>
        <p:txBody>
          <a:bodyPr/>
          <a:lstStyle/>
          <a:p>
            <a:r>
              <a:rPr lang="sv-SE" sz="1200" b="0" i="0" u="none" strike="noStrike" kern="1200" baseline="0" dirty="0">
                <a:solidFill>
                  <a:schemeClr val="tx1"/>
                </a:solidFill>
                <a:latin typeface="Times New Roman" charset="0"/>
                <a:ea typeface="+mn-ea"/>
                <a:cs typeface="+mn-cs"/>
              </a:rPr>
              <a:t>Polismyndighetens uppdrag framgår av polislagen (1984:387). </a:t>
            </a:r>
          </a:p>
          <a:p>
            <a:endParaRPr lang="sv-SE" sz="1200" b="0" i="0" u="none" strike="noStrike" kern="1200" baseline="0" dirty="0">
              <a:solidFill>
                <a:schemeClr val="tx1"/>
              </a:solidFill>
              <a:latin typeface="Times New Roman" charset="0"/>
              <a:ea typeface="+mn-ea"/>
              <a:cs typeface="+mn-cs"/>
            </a:endParaRPr>
          </a:p>
          <a:p>
            <a:r>
              <a:rPr lang="sv-SE" sz="1200" b="0" i="0" u="none" strike="noStrike" kern="1200" baseline="0" dirty="0">
                <a:solidFill>
                  <a:schemeClr val="tx1"/>
                </a:solidFill>
                <a:latin typeface="Times New Roman" charset="0"/>
                <a:ea typeface="+mn-ea"/>
                <a:cs typeface="+mn-cs"/>
              </a:rPr>
              <a:t>Till myndighetens arbetsuppgifter hör bland annat att:</a:t>
            </a:r>
          </a:p>
          <a:p>
            <a:endParaRPr lang="sv-SE" sz="1200" b="0" i="0" u="none" strike="noStrike" kern="1200" baseline="0" dirty="0">
              <a:solidFill>
                <a:schemeClr val="tx1"/>
              </a:solidFill>
              <a:latin typeface="Times New Roman" charset="0"/>
              <a:ea typeface="+mn-ea"/>
              <a:cs typeface="+mn-cs"/>
            </a:endParaRPr>
          </a:p>
          <a:p>
            <a:pPr marL="171450" indent="-171450">
              <a:buFont typeface="Arial" panose="020B0604020202020204" pitchFamily="34" charset="0"/>
              <a:buChar char="•"/>
            </a:pPr>
            <a:r>
              <a:rPr lang="sv-SE" sz="1200" b="0" i="0" u="none" strike="noStrike" kern="1200" baseline="0" dirty="0">
                <a:solidFill>
                  <a:schemeClr val="tx1"/>
                </a:solidFill>
                <a:latin typeface="Times New Roman" charset="0"/>
                <a:ea typeface="+mn-ea"/>
                <a:cs typeface="+mn-cs"/>
              </a:rPr>
              <a:t>förebygga, förhindra och upptäcka brottslig verksamhet</a:t>
            </a:r>
          </a:p>
          <a:p>
            <a:pPr marL="171450" indent="-171450">
              <a:buFont typeface="Arial" panose="020B0604020202020204" pitchFamily="34" charset="0"/>
              <a:buChar char="•"/>
            </a:pPr>
            <a:endParaRPr lang="sv-SE" sz="1200" b="0" i="0" u="none" strike="noStrike" kern="1200" baseline="0" dirty="0">
              <a:solidFill>
                <a:schemeClr val="tx1"/>
              </a:solidFill>
              <a:latin typeface="Times New Roman" charset="0"/>
              <a:ea typeface="+mn-ea"/>
              <a:cs typeface="+mn-cs"/>
            </a:endParaRPr>
          </a:p>
          <a:p>
            <a:pPr marL="171450" indent="-171450">
              <a:buFont typeface="Arial" panose="020B0604020202020204" pitchFamily="34" charset="0"/>
              <a:buChar char="•"/>
            </a:pPr>
            <a:r>
              <a:rPr lang="sv-SE" sz="1200" b="0" i="0" u="none" strike="noStrike" kern="1200" baseline="0" dirty="0">
                <a:solidFill>
                  <a:schemeClr val="tx1"/>
                </a:solidFill>
                <a:latin typeface="Times New Roman" charset="0"/>
                <a:ea typeface="+mn-ea"/>
                <a:cs typeface="+mn-cs"/>
              </a:rPr>
              <a:t>övervaka den allmänna ordningen och säkerheten </a:t>
            </a:r>
          </a:p>
          <a:p>
            <a:pPr marL="171450" indent="-171450">
              <a:buFont typeface="Arial" panose="020B0604020202020204" pitchFamily="34" charset="0"/>
              <a:buChar char="•"/>
            </a:pPr>
            <a:endParaRPr lang="sv-SE" sz="1200" b="0" i="0" u="none" strike="noStrike" kern="1200" baseline="0" dirty="0">
              <a:solidFill>
                <a:schemeClr val="tx1"/>
              </a:solidFill>
              <a:latin typeface="Times New Roman" charset="0"/>
              <a:ea typeface="+mn-ea"/>
              <a:cs typeface="+mn-cs"/>
            </a:endParaRPr>
          </a:p>
          <a:p>
            <a:pPr marL="171450" indent="-171450">
              <a:buFont typeface="Arial" panose="020B0604020202020204" pitchFamily="34" charset="0"/>
              <a:buChar char="•"/>
            </a:pPr>
            <a:r>
              <a:rPr lang="sv-SE" sz="1200" b="0" i="0" u="none" strike="noStrike" kern="1200" baseline="0" dirty="0">
                <a:solidFill>
                  <a:schemeClr val="tx1"/>
                </a:solidFill>
                <a:latin typeface="Times New Roman" charset="0"/>
                <a:ea typeface="+mn-ea"/>
                <a:cs typeface="+mn-cs"/>
              </a:rPr>
              <a:t>att utreda och beivra brott som hör under allmänt åtal. </a:t>
            </a:r>
          </a:p>
          <a:p>
            <a:pPr marL="0" indent="0">
              <a:buFont typeface="Arial" panose="020B0604020202020204" pitchFamily="34" charset="0"/>
              <a:buNone/>
            </a:pPr>
            <a:endParaRPr lang="sv-SE" sz="1200" b="0" i="0" u="none" strike="noStrike" kern="1200" baseline="0" dirty="0">
              <a:solidFill>
                <a:schemeClr val="tx1"/>
              </a:solidFill>
              <a:latin typeface="Times New Roman" charset="0"/>
              <a:ea typeface="+mn-ea"/>
              <a:cs typeface="+mn-cs"/>
            </a:endParaRPr>
          </a:p>
          <a:p>
            <a:pPr marL="0" indent="0">
              <a:buFont typeface="Arial" panose="020B0604020202020204" pitchFamily="34" charset="0"/>
              <a:buNone/>
            </a:pPr>
            <a:r>
              <a:rPr lang="sv-SE" sz="1200" b="0" i="0" u="none" strike="noStrike" kern="1200" baseline="0" dirty="0">
                <a:solidFill>
                  <a:schemeClr val="tx1"/>
                </a:solidFill>
                <a:latin typeface="Times New Roman" charset="0"/>
                <a:ea typeface="+mn-ea"/>
                <a:cs typeface="+mn-cs"/>
              </a:rPr>
              <a:t>I strategin sammanfattas detta med brottsbekämpning som omfattar kärnprocesserna brottsförebyggande, utredning/lagföring och service</a:t>
            </a:r>
            <a:endParaRPr lang="sv-SE" dirty="0"/>
          </a:p>
        </p:txBody>
      </p:sp>
    </p:spTree>
    <p:extLst>
      <p:ext uri="{BB962C8B-B14F-4D97-AF65-F5344CB8AC3E}">
        <p14:creationId xmlns:p14="http://schemas.microsoft.com/office/powerpoint/2010/main" val="3793185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11.xml"/><Relationship Id="rId5" Type="http://schemas.openxmlformats.org/officeDocument/2006/relationships/image" Target="../media/image3.svg"/><Relationship Id="rId4" Type="http://schemas.openxmlformats.org/officeDocument/2006/relationships/image" Target="../media/image1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13A4A-B873-0045-8788-0300067634BC}"/>
              </a:ext>
            </a:extLst>
          </p:cNvPr>
          <p:cNvSpPr>
            <a:spLocks noGrp="1"/>
          </p:cNvSpPr>
          <p:nvPr>
            <p:ph type="ctrTitle" hasCustomPrompt="1"/>
          </p:nvPr>
        </p:nvSpPr>
        <p:spPr>
          <a:xfrm>
            <a:off x="1524000" y="1728538"/>
            <a:ext cx="9144000" cy="2387600"/>
          </a:xfrm>
        </p:spPr>
        <p:txBody>
          <a:bodyPr anchor="b"/>
          <a:lstStyle>
            <a:lvl1pPr algn="ctr">
              <a:defRPr sz="6000"/>
            </a:lvl1pPr>
          </a:lstStyle>
          <a:p>
            <a:r>
              <a:rPr lang="sv-SE"/>
              <a:t>Klicka här för att </a:t>
            </a:r>
            <a:br>
              <a:rPr lang="sv-SE"/>
            </a:br>
            <a:r>
              <a:rPr lang="sv-SE"/>
              <a:t>ändra rubriken</a:t>
            </a:r>
          </a:p>
        </p:txBody>
      </p:sp>
      <p:sp>
        <p:nvSpPr>
          <p:cNvPr id="3" name="Underrubrik 2">
            <a:extLst>
              <a:ext uri="{FF2B5EF4-FFF2-40B4-BE49-F238E27FC236}">
                <a16:creationId xmlns:a16="http://schemas.microsoft.com/office/drawing/2014/main" id="{67588388-7C97-D049-B3EF-48EF5F48EE99}"/>
              </a:ext>
            </a:extLst>
          </p:cNvPr>
          <p:cNvSpPr>
            <a:spLocks noGrp="1"/>
          </p:cNvSpPr>
          <p:nvPr>
            <p:ph type="subTitle" idx="1" hasCustomPrompt="1"/>
          </p:nvPr>
        </p:nvSpPr>
        <p:spPr>
          <a:xfrm>
            <a:off x="1524000" y="4208213"/>
            <a:ext cx="9144000" cy="1655762"/>
          </a:xfrm>
          <a:prstGeom prst="rect">
            <a:avLst/>
          </a:prstGeom>
        </p:spPr>
        <p:txBody>
          <a:bodyPr/>
          <a:lstStyle>
            <a:lvl1pPr marL="0" indent="0" algn="ctr">
              <a:buNone/>
              <a:defRPr sz="24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p>
        </p:txBody>
      </p:sp>
      <p:sp>
        <p:nvSpPr>
          <p:cNvPr id="7" name="Platshållare för datum 21">
            <a:extLst>
              <a:ext uri="{FF2B5EF4-FFF2-40B4-BE49-F238E27FC236}">
                <a16:creationId xmlns:a16="http://schemas.microsoft.com/office/drawing/2014/main" id="{5296578B-EE30-374D-84A7-FDD9263DB274}"/>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8" name="Platshållare för bildnummer 23">
            <a:extLst>
              <a:ext uri="{FF2B5EF4-FFF2-40B4-BE49-F238E27FC236}">
                <a16:creationId xmlns:a16="http://schemas.microsoft.com/office/drawing/2014/main" id="{0234C5AA-D8FA-414B-AC70-96D3B3883021}"/>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763418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nktlistor med sneskuren bild">
    <p:spTree>
      <p:nvGrpSpPr>
        <p:cNvPr id="1" name=""/>
        <p:cNvGrpSpPr/>
        <p:nvPr/>
      </p:nvGrpSpPr>
      <p:grpSpPr>
        <a:xfrm>
          <a:off x="0" y="0"/>
          <a:ext cx="0" cy="0"/>
          <a:chOff x="0" y="0"/>
          <a:chExt cx="0" cy="0"/>
        </a:xfrm>
      </p:grpSpPr>
      <p:sp>
        <p:nvSpPr>
          <p:cNvPr id="15" name="Platshållare för bild 14">
            <a:extLst>
              <a:ext uri="{FF2B5EF4-FFF2-40B4-BE49-F238E27FC236}">
                <a16:creationId xmlns:a16="http://schemas.microsoft.com/office/drawing/2014/main" id="{18C8E48C-EE5E-6F40-9D31-4EB3DE83A1C4}"/>
              </a:ext>
            </a:extLst>
          </p:cNvPr>
          <p:cNvSpPr>
            <a:spLocks noGrp="1"/>
          </p:cNvSpPr>
          <p:nvPr>
            <p:ph type="pic" sz="quarter" idx="18"/>
          </p:nvPr>
        </p:nvSpPr>
        <p:spPr>
          <a:xfrm>
            <a:off x="13612" y="0"/>
            <a:ext cx="4689018" cy="6858000"/>
          </a:xfrm>
          <a:custGeom>
            <a:avLst/>
            <a:gdLst>
              <a:gd name="connsiteX0" fmla="*/ 0 w 4177388"/>
              <a:gd name="connsiteY0" fmla="*/ 0 h 6858000"/>
              <a:gd name="connsiteX1" fmla="*/ 4177388 w 4177388"/>
              <a:gd name="connsiteY1" fmla="*/ 0 h 6858000"/>
              <a:gd name="connsiteX2" fmla="*/ 4177388 w 4177388"/>
              <a:gd name="connsiteY2" fmla="*/ 6858000 h 6858000"/>
              <a:gd name="connsiteX3" fmla="*/ 0 w 4177388"/>
              <a:gd name="connsiteY3" fmla="*/ 6858000 h 6858000"/>
              <a:gd name="connsiteX4" fmla="*/ 0 w 4177388"/>
              <a:gd name="connsiteY4" fmla="*/ 0 h 6858000"/>
              <a:gd name="connsiteX0" fmla="*/ 0 w 5766703"/>
              <a:gd name="connsiteY0" fmla="*/ 0 h 6858000"/>
              <a:gd name="connsiteX1" fmla="*/ 4177388 w 5766703"/>
              <a:gd name="connsiteY1" fmla="*/ 0 h 6858000"/>
              <a:gd name="connsiteX2" fmla="*/ 5766703 w 5766703"/>
              <a:gd name="connsiteY2" fmla="*/ 6858000 h 6858000"/>
              <a:gd name="connsiteX3" fmla="*/ 0 w 5766703"/>
              <a:gd name="connsiteY3" fmla="*/ 6858000 h 6858000"/>
              <a:gd name="connsiteX4" fmla="*/ 0 w 5766703"/>
              <a:gd name="connsiteY4" fmla="*/ 0 h 6858000"/>
              <a:gd name="connsiteX0" fmla="*/ 0 w 5766703"/>
              <a:gd name="connsiteY0" fmla="*/ 0 h 6858000"/>
              <a:gd name="connsiteX1" fmla="*/ 2979959 w 5766703"/>
              <a:gd name="connsiteY1" fmla="*/ 0 h 6858000"/>
              <a:gd name="connsiteX2" fmla="*/ 5766703 w 5766703"/>
              <a:gd name="connsiteY2" fmla="*/ 6858000 h 6858000"/>
              <a:gd name="connsiteX3" fmla="*/ 0 w 5766703"/>
              <a:gd name="connsiteY3" fmla="*/ 6858000 h 6858000"/>
              <a:gd name="connsiteX4" fmla="*/ 0 w 5766703"/>
              <a:gd name="connsiteY4" fmla="*/ 0 h 6858000"/>
              <a:gd name="connsiteX0" fmla="*/ 0 w 4689018"/>
              <a:gd name="connsiteY0" fmla="*/ 0 h 6858000"/>
              <a:gd name="connsiteX1" fmla="*/ 2979959 w 4689018"/>
              <a:gd name="connsiteY1" fmla="*/ 0 h 6858000"/>
              <a:gd name="connsiteX2" fmla="*/ 4689018 w 4689018"/>
              <a:gd name="connsiteY2" fmla="*/ 6858000 h 6858000"/>
              <a:gd name="connsiteX3" fmla="*/ 0 w 4689018"/>
              <a:gd name="connsiteY3" fmla="*/ 6858000 h 6858000"/>
              <a:gd name="connsiteX4" fmla="*/ 0 w 4689018"/>
              <a:gd name="connsiteY4" fmla="*/ 0 h 6858000"/>
              <a:gd name="connsiteX0" fmla="*/ 0 w 4689018"/>
              <a:gd name="connsiteY0" fmla="*/ 0 h 6858000"/>
              <a:gd name="connsiteX1" fmla="*/ 3448045 w 4689018"/>
              <a:gd name="connsiteY1" fmla="*/ 0 h 6858000"/>
              <a:gd name="connsiteX2" fmla="*/ 4689018 w 4689018"/>
              <a:gd name="connsiteY2" fmla="*/ 6858000 h 6858000"/>
              <a:gd name="connsiteX3" fmla="*/ 0 w 4689018"/>
              <a:gd name="connsiteY3" fmla="*/ 6858000 h 6858000"/>
              <a:gd name="connsiteX4" fmla="*/ 0 w 468901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018" h="6858000">
                <a:moveTo>
                  <a:pt x="0" y="0"/>
                </a:moveTo>
                <a:lnTo>
                  <a:pt x="3448045" y="0"/>
                </a:lnTo>
                <a:lnTo>
                  <a:pt x="4689018" y="6858000"/>
                </a:lnTo>
                <a:lnTo>
                  <a:pt x="0" y="6858000"/>
                </a:lnTo>
                <a:lnTo>
                  <a:pt x="0" y="0"/>
                </a:lnTo>
                <a:close/>
              </a:path>
            </a:pathLst>
          </a:custGeom>
          <a:solidFill>
            <a:schemeClr val="bg2"/>
          </a:solidFill>
        </p:spPr>
        <p:txBody>
          <a:bodyPr/>
          <a:lstStyle>
            <a:lvl1pPr>
              <a:defRPr b="1" i="0">
                <a:solidFill>
                  <a:schemeClr val="bg2"/>
                </a:solidFill>
                <a:latin typeface="Lab Grotesque Black" pitchFamily="2" charset="0"/>
              </a:defRPr>
            </a:lvl1pPr>
          </a:lstStyle>
          <a:p>
            <a:r>
              <a:rPr lang="sv-SE"/>
              <a:t>Klicka på ikonen för att lägga till en bild</a:t>
            </a:r>
          </a:p>
        </p:txBody>
      </p:sp>
      <p:sp>
        <p:nvSpPr>
          <p:cNvPr id="10" name="Subtitle 2">
            <a:extLst>
              <a:ext uri="{FF2B5EF4-FFF2-40B4-BE49-F238E27FC236}">
                <a16:creationId xmlns:a16="http://schemas.microsoft.com/office/drawing/2014/main" id="{F2B5159E-CC67-BF43-998F-CDD5B51649DB}"/>
              </a:ext>
            </a:extLst>
          </p:cNvPr>
          <p:cNvSpPr>
            <a:spLocks noGrp="1"/>
          </p:cNvSpPr>
          <p:nvPr>
            <p:ph type="subTitle" idx="1" hasCustomPrompt="1"/>
          </p:nvPr>
        </p:nvSpPr>
        <p:spPr>
          <a:xfrm>
            <a:off x="4751533" y="1213546"/>
            <a:ext cx="1187365" cy="538851"/>
          </a:xfrm>
          <a:prstGeom prst="rect">
            <a:avLst/>
          </a:prstGeom>
        </p:spPr>
        <p:txBody>
          <a:bodyPr anchor="ctr"/>
          <a:lstStyle>
            <a:lvl1pPr marL="0" indent="0" algn="l">
              <a:lnSpc>
                <a:spcPct val="100000"/>
              </a:lnSpc>
              <a:buNone/>
              <a:defRPr sz="3600" b="1" i="0">
                <a:solidFill>
                  <a:schemeClr val="accent1"/>
                </a:solidFill>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Jun</a:t>
            </a:r>
            <a:endParaRPr lang="en-US"/>
          </a:p>
        </p:txBody>
      </p:sp>
      <p:sp>
        <p:nvSpPr>
          <p:cNvPr id="5" name="Platshållare för text 4">
            <a:extLst>
              <a:ext uri="{FF2B5EF4-FFF2-40B4-BE49-F238E27FC236}">
                <a16:creationId xmlns:a16="http://schemas.microsoft.com/office/drawing/2014/main" id="{06153400-2096-4E4C-8653-2BFB85E86D43}"/>
              </a:ext>
            </a:extLst>
          </p:cNvPr>
          <p:cNvSpPr>
            <a:spLocks noGrp="1"/>
          </p:cNvSpPr>
          <p:nvPr>
            <p:ph type="body" sz="quarter" idx="13" hasCustomPrompt="1"/>
          </p:nvPr>
        </p:nvSpPr>
        <p:spPr>
          <a:xfrm>
            <a:off x="6451599" y="789896"/>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b="0" i="0">
                <a:latin typeface="Lab Grotesque" pitchFamily="2" charset="0"/>
              </a:defRPr>
            </a:lvl1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p:txBody>
      </p:sp>
      <p:sp>
        <p:nvSpPr>
          <p:cNvPr id="16" name="Platshållare för text 4">
            <a:extLst>
              <a:ext uri="{FF2B5EF4-FFF2-40B4-BE49-F238E27FC236}">
                <a16:creationId xmlns:a16="http://schemas.microsoft.com/office/drawing/2014/main" id="{2EB8A929-EDD6-9242-9B5C-FAAEB54E96EC}"/>
              </a:ext>
            </a:extLst>
          </p:cNvPr>
          <p:cNvSpPr>
            <a:spLocks noGrp="1"/>
          </p:cNvSpPr>
          <p:nvPr>
            <p:ph type="body" sz="quarter" idx="14" hasCustomPrompt="1"/>
          </p:nvPr>
        </p:nvSpPr>
        <p:spPr>
          <a:xfrm>
            <a:off x="6451599" y="2764608"/>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lang="sv-SE" sz="1400" b="0" i="0" smtClean="0">
                <a:effectLst/>
                <a:latin typeface="Lab Grotesque" pitchFamily="2" charset="0"/>
              </a:defRPr>
            </a:lvl1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endParaRPr lang="sv-SE"/>
          </a:p>
        </p:txBody>
      </p:sp>
      <p:sp>
        <p:nvSpPr>
          <p:cNvPr id="17" name="Platshållare för text 4">
            <a:extLst>
              <a:ext uri="{FF2B5EF4-FFF2-40B4-BE49-F238E27FC236}">
                <a16:creationId xmlns:a16="http://schemas.microsoft.com/office/drawing/2014/main" id="{8A5097A2-1EB2-D04C-9331-C95CBC7C999E}"/>
              </a:ext>
            </a:extLst>
          </p:cNvPr>
          <p:cNvSpPr>
            <a:spLocks noGrp="1"/>
          </p:cNvSpPr>
          <p:nvPr>
            <p:ph type="body" sz="quarter" idx="15" hasCustomPrompt="1"/>
          </p:nvPr>
        </p:nvSpPr>
        <p:spPr>
          <a:xfrm>
            <a:off x="6451599" y="4847157"/>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b="0" i="0">
                <a:latin typeface="Lab Grotesque" pitchFamily="2" charset="0"/>
              </a:defRPr>
            </a:lvl1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p:txBody>
      </p:sp>
      <p:sp>
        <p:nvSpPr>
          <p:cNvPr id="8" name="Platshållare för text 7">
            <a:extLst>
              <a:ext uri="{FF2B5EF4-FFF2-40B4-BE49-F238E27FC236}">
                <a16:creationId xmlns:a16="http://schemas.microsoft.com/office/drawing/2014/main" id="{E175CC98-1D45-3541-8450-3D04065D1264}"/>
              </a:ext>
            </a:extLst>
          </p:cNvPr>
          <p:cNvSpPr>
            <a:spLocks noGrp="1"/>
          </p:cNvSpPr>
          <p:nvPr>
            <p:ph type="body" sz="quarter" idx="16" hasCustomPrompt="1"/>
          </p:nvPr>
        </p:nvSpPr>
        <p:spPr>
          <a:xfrm>
            <a:off x="4751534" y="3167808"/>
            <a:ext cx="1187366" cy="509643"/>
          </a:xfrm>
          <a:prstGeom prst="rect">
            <a:avLst/>
          </a:prstGeom>
        </p:spPr>
        <p:txBody>
          <a:bodyPr anchor="ctr"/>
          <a:lstStyle>
            <a:lvl1pPr marL="0" indent="0">
              <a:buNone/>
              <a:defRPr sz="3600" b="1" i="0">
                <a:solidFill>
                  <a:schemeClr val="accent1"/>
                </a:solidFill>
                <a:latin typeface="Lab Grotesque Black" pitchFamily="2" charset="0"/>
              </a:defRPr>
            </a:lvl1pPr>
          </a:lstStyle>
          <a:p>
            <a:pPr lvl="0"/>
            <a:r>
              <a:rPr lang="sv-SE"/>
              <a:t>Sep</a:t>
            </a:r>
          </a:p>
        </p:txBody>
      </p:sp>
      <p:sp>
        <p:nvSpPr>
          <p:cNvPr id="24" name="Platshållare för text 7">
            <a:extLst>
              <a:ext uri="{FF2B5EF4-FFF2-40B4-BE49-F238E27FC236}">
                <a16:creationId xmlns:a16="http://schemas.microsoft.com/office/drawing/2014/main" id="{142B1B29-30F3-6C4A-98D5-C463EE8406B9}"/>
              </a:ext>
            </a:extLst>
          </p:cNvPr>
          <p:cNvSpPr>
            <a:spLocks noGrp="1"/>
          </p:cNvSpPr>
          <p:nvPr>
            <p:ph type="body" sz="quarter" idx="17" hasCustomPrompt="1"/>
          </p:nvPr>
        </p:nvSpPr>
        <p:spPr>
          <a:xfrm>
            <a:off x="4751533" y="5264211"/>
            <a:ext cx="1187367" cy="509643"/>
          </a:xfrm>
          <a:prstGeom prst="rect">
            <a:avLst/>
          </a:prstGeom>
        </p:spPr>
        <p:txBody>
          <a:bodyPr anchor="ctr"/>
          <a:lstStyle>
            <a:lvl1pPr marL="0" indent="0">
              <a:buNone/>
              <a:defRPr sz="3600" b="1" i="0">
                <a:solidFill>
                  <a:schemeClr val="accent1"/>
                </a:solidFill>
                <a:latin typeface="Lab Grotesque Black" pitchFamily="2" charset="0"/>
              </a:defRPr>
            </a:lvl1pPr>
          </a:lstStyle>
          <a:p>
            <a:pPr lvl="0"/>
            <a:r>
              <a:rPr lang="sv-SE"/>
              <a:t>Nov</a:t>
            </a:r>
          </a:p>
        </p:txBody>
      </p:sp>
      <p:sp>
        <p:nvSpPr>
          <p:cNvPr id="3" name="Platshållare för text 2">
            <a:extLst>
              <a:ext uri="{FF2B5EF4-FFF2-40B4-BE49-F238E27FC236}">
                <a16:creationId xmlns:a16="http://schemas.microsoft.com/office/drawing/2014/main" id="{DA11B460-63A1-7D41-933F-4199EEC9FFC9}"/>
              </a:ext>
            </a:extLst>
          </p:cNvPr>
          <p:cNvSpPr>
            <a:spLocks noGrp="1"/>
          </p:cNvSpPr>
          <p:nvPr>
            <p:ph type="body" sz="quarter" idx="19" hasCustomPrompt="1"/>
          </p:nvPr>
        </p:nvSpPr>
        <p:spPr>
          <a:xfrm>
            <a:off x="333489" y="2286042"/>
            <a:ext cx="3324112" cy="1647833"/>
          </a:xfrm>
          <a:prstGeom prst="rect">
            <a:avLst/>
          </a:prstGeom>
        </p:spPr>
        <p:txBody>
          <a:bodyPr anchor="ctr"/>
          <a:lstStyle>
            <a:lvl1pPr marL="0" indent="0">
              <a:buNone/>
              <a:defRPr sz="3600" b="1" i="0">
                <a:solidFill>
                  <a:schemeClr val="tx1"/>
                </a:solidFill>
                <a:latin typeface="Lab Grotesque Black" pitchFamily="2" charset="0"/>
              </a:defRPr>
            </a:lvl1pPr>
          </a:lstStyle>
          <a:p>
            <a:pPr lvl="0"/>
            <a:r>
              <a:rPr lang="sv-SE"/>
              <a:t>Klicka här för att ändra rubriken</a:t>
            </a:r>
          </a:p>
        </p:txBody>
      </p:sp>
      <p:sp>
        <p:nvSpPr>
          <p:cNvPr id="6" name="Platshållare för text 5">
            <a:extLst>
              <a:ext uri="{FF2B5EF4-FFF2-40B4-BE49-F238E27FC236}">
                <a16:creationId xmlns:a16="http://schemas.microsoft.com/office/drawing/2014/main" id="{C173B354-E4BC-FC43-A191-C6CC6D0D0828}"/>
              </a:ext>
            </a:extLst>
          </p:cNvPr>
          <p:cNvSpPr>
            <a:spLocks noGrp="1"/>
          </p:cNvSpPr>
          <p:nvPr>
            <p:ph type="body" sz="quarter" idx="20" hasCustomPrompt="1"/>
          </p:nvPr>
        </p:nvSpPr>
        <p:spPr>
          <a:xfrm>
            <a:off x="333488" y="4158450"/>
            <a:ext cx="3585369" cy="1404936"/>
          </a:xfrm>
          <a:prstGeom prst="rect">
            <a:avLst/>
          </a:prstGeom>
        </p:spPr>
        <p:txBody>
          <a:bodyPr/>
          <a:lstStyle>
            <a:lvl1pPr marL="0" indent="0">
              <a:lnSpc>
                <a:spcPct val="130000"/>
              </a:lnSpc>
              <a:buNone/>
              <a:defRPr sz="1800" b="0" i="0">
                <a:solidFill>
                  <a:schemeClr val="tx2"/>
                </a:solidFill>
                <a:latin typeface="Lab Grotesque" pitchFamily="2" charset="0"/>
              </a:defRPr>
            </a:lvl1pPr>
          </a:lstStyle>
          <a:p>
            <a:pPr lvl="0"/>
            <a:r>
              <a:rPr lang="sv-SE"/>
              <a:t>Klicka här för att ändra underrubriken</a:t>
            </a:r>
          </a:p>
        </p:txBody>
      </p:sp>
      <p:sp>
        <p:nvSpPr>
          <p:cNvPr id="22" name="Platshållare för datum 21">
            <a:extLst>
              <a:ext uri="{FF2B5EF4-FFF2-40B4-BE49-F238E27FC236}">
                <a16:creationId xmlns:a16="http://schemas.microsoft.com/office/drawing/2014/main" id="{B8641CBA-D7FB-F54E-B5E1-70297E5E00F8}"/>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D53F0AB-5E22-5F43-A637-B280A270D598}" type="datetime1">
              <a:rPr lang="sv-SE" smtClean="0"/>
              <a:pPr/>
              <a:t>2022-01-18</a:t>
            </a:fld>
            <a:endParaRPr lang="sv-SE"/>
          </a:p>
        </p:txBody>
      </p:sp>
      <p:sp>
        <p:nvSpPr>
          <p:cNvPr id="23" name="Platshållare för bildnummer 23">
            <a:extLst>
              <a:ext uri="{FF2B5EF4-FFF2-40B4-BE49-F238E27FC236}">
                <a16:creationId xmlns:a16="http://schemas.microsoft.com/office/drawing/2014/main" id="{82C428B7-1DD2-1B41-AAE9-590A7C23A7E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14" name="Rak 13">
            <a:extLst>
              <a:ext uri="{FF2B5EF4-FFF2-40B4-BE49-F238E27FC236}">
                <a16:creationId xmlns:a16="http://schemas.microsoft.com/office/drawing/2014/main" id="{5DB598CA-415A-E64D-88F3-0EAD364F78D0}"/>
              </a:ext>
            </a:extLst>
          </p:cNvPr>
          <p:cNvCxnSpPr>
            <a:cxnSpLocks/>
          </p:cNvCxnSpPr>
          <p:nvPr userDrawn="1"/>
        </p:nvCxnSpPr>
        <p:spPr>
          <a:xfrm>
            <a:off x="333488" y="438382"/>
            <a:ext cx="321375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Bildobjekt 17">
            <a:extLst>
              <a:ext uri="{FF2B5EF4-FFF2-40B4-BE49-F238E27FC236}">
                <a16:creationId xmlns:a16="http://schemas.microsoft.com/office/drawing/2014/main" id="{C0798E22-248A-0E42-9300-2B63FE2952D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33491" y="104033"/>
            <a:ext cx="1441406" cy="196843"/>
          </a:xfrm>
          <a:prstGeom prst="rect">
            <a:avLst/>
          </a:prstGeom>
        </p:spPr>
      </p:pic>
    </p:spTree>
    <p:extLst>
      <p:ext uri="{BB962C8B-B14F-4D97-AF65-F5344CB8AC3E}">
        <p14:creationId xmlns:p14="http://schemas.microsoft.com/office/powerpoint/2010/main" val="3526430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tat med bi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2C896C3-85B8-1840-BCE9-B1EA9F8F4485}"/>
              </a:ext>
            </a:extLst>
          </p:cNvPr>
          <p:cNvSpPr>
            <a:spLocks noGrp="1"/>
          </p:cNvSpPr>
          <p:nvPr>
            <p:ph type="body" idx="13" hasCustomPrompt="1"/>
          </p:nvPr>
        </p:nvSpPr>
        <p:spPr>
          <a:xfrm>
            <a:off x="846182" y="3037054"/>
            <a:ext cx="5201327" cy="1461047"/>
          </a:xfrm>
          <a:prstGeom prst="rect">
            <a:avLst/>
          </a:prstGeom>
        </p:spPr>
        <p:txBody>
          <a:bodyPr anchor="ctr"/>
          <a:lstStyle>
            <a:lvl1pPr marL="0" indent="0" algn="ctr">
              <a:lnSpc>
                <a:spcPct val="100000"/>
              </a:lnSpc>
              <a:buNone/>
              <a:defRPr sz="4000" b="1" i="0">
                <a:solidFill>
                  <a:schemeClr val="accent1"/>
                </a:solidFill>
                <a:latin typeface="Lab Grotesque Black" pitchFamily="2" charset="0"/>
              </a:defRPr>
            </a:lvl1pPr>
          </a:lstStyle>
          <a:p>
            <a:pPr lvl="0"/>
            <a:r>
              <a:rPr lang="sv-SE"/>
              <a:t>Här kan det stå ett citat på några rader </a:t>
            </a:r>
          </a:p>
        </p:txBody>
      </p:sp>
      <p:sp>
        <p:nvSpPr>
          <p:cNvPr id="8" name="Platshållare för text 31">
            <a:extLst>
              <a:ext uri="{FF2B5EF4-FFF2-40B4-BE49-F238E27FC236}">
                <a16:creationId xmlns:a16="http://schemas.microsoft.com/office/drawing/2014/main" id="{6039D40D-3993-3F4E-B4F3-28C880743210}"/>
              </a:ext>
            </a:extLst>
          </p:cNvPr>
          <p:cNvSpPr>
            <a:spLocks noGrp="1"/>
          </p:cNvSpPr>
          <p:nvPr>
            <p:ph type="body" sz="quarter" idx="15" hasCustomPrompt="1"/>
          </p:nvPr>
        </p:nvSpPr>
        <p:spPr>
          <a:xfrm>
            <a:off x="2034533" y="4736818"/>
            <a:ext cx="2824624" cy="296764"/>
          </a:xfrm>
          <a:prstGeom prst="rect">
            <a:avLst/>
          </a:prstGeom>
        </p:spPr>
        <p:txBody>
          <a:bodyPr anchor="ctr"/>
          <a:lstStyle>
            <a:lvl1pPr marL="0" indent="0" algn="ctr">
              <a:lnSpc>
                <a:spcPct val="100000"/>
              </a:lnSpc>
              <a:buNone/>
              <a:defRPr sz="1000" b="0" i="0">
                <a:solidFill>
                  <a:schemeClr val="tx2"/>
                </a:solidFill>
                <a:latin typeface="Lab Grotesque" pitchFamily="2" charset="0"/>
              </a:defRPr>
            </a:lvl1pPr>
          </a:lstStyle>
          <a:p>
            <a:pPr lvl="0"/>
            <a:r>
              <a:rPr lang="sv-SE"/>
              <a:t>Förnamn Efternamn, Företag</a:t>
            </a:r>
          </a:p>
        </p:txBody>
      </p:sp>
      <p:sp>
        <p:nvSpPr>
          <p:cNvPr id="9" name="Platshållare för text 2">
            <a:extLst>
              <a:ext uri="{FF2B5EF4-FFF2-40B4-BE49-F238E27FC236}">
                <a16:creationId xmlns:a16="http://schemas.microsoft.com/office/drawing/2014/main" id="{8B3A173A-72BD-7A4E-BA9B-F15B0C419FE6}"/>
              </a:ext>
            </a:extLst>
          </p:cNvPr>
          <p:cNvSpPr>
            <a:spLocks noGrp="1"/>
          </p:cNvSpPr>
          <p:nvPr>
            <p:ph type="body" idx="16" hasCustomPrompt="1"/>
          </p:nvPr>
        </p:nvSpPr>
        <p:spPr>
          <a:xfrm>
            <a:off x="2891756" y="1555481"/>
            <a:ext cx="1110178" cy="1171388"/>
          </a:xfrm>
          <a:prstGeom prst="rect">
            <a:avLst/>
          </a:prstGeom>
        </p:spPr>
        <p:txBody>
          <a:bodyPr/>
          <a:lstStyle>
            <a:lvl1pPr marL="0" indent="0" algn="ctr">
              <a:lnSpc>
                <a:spcPct val="100000"/>
              </a:lnSpc>
              <a:buNone/>
              <a:defRPr sz="13800" b="1" i="0">
                <a:solidFill>
                  <a:schemeClr val="bg2"/>
                </a:solidFill>
                <a:latin typeface="Lab Grotesque Black" pitchFamily="2" charset="0"/>
              </a:defRPr>
            </a:lvl1pPr>
          </a:lstStyle>
          <a:p>
            <a:pPr lvl="0"/>
            <a:r>
              <a:rPr lang="sv-SE"/>
              <a:t>”</a:t>
            </a:r>
          </a:p>
        </p:txBody>
      </p:sp>
      <p:sp>
        <p:nvSpPr>
          <p:cNvPr id="12" name="Platshållare för bild 15">
            <a:extLst>
              <a:ext uri="{FF2B5EF4-FFF2-40B4-BE49-F238E27FC236}">
                <a16:creationId xmlns:a16="http://schemas.microsoft.com/office/drawing/2014/main" id="{FFAA7A76-9E02-504E-B6A8-D1C7C125170E}"/>
              </a:ext>
            </a:extLst>
          </p:cNvPr>
          <p:cNvSpPr>
            <a:spLocks noGrp="1"/>
          </p:cNvSpPr>
          <p:nvPr>
            <p:ph type="pic" sz="quarter" idx="17"/>
          </p:nvPr>
        </p:nvSpPr>
        <p:spPr>
          <a:xfrm>
            <a:off x="6815139" y="1103882"/>
            <a:ext cx="4908982" cy="4939732"/>
          </a:xfrm>
          <a:prstGeom prst="rect">
            <a:avLst/>
          </a:prstGeom>
          <a:solidFill>
            <a:schemeClr val="bg2"/>
          </a:solidFill>
        </p:spPr>
        <p:txBody>
          <a:bodyPr/>
          <a:lstStyle>
            <a:lvl1pPr>
              <a:defRPr b="1" i="0">
                <a:latin typeface="Lab Grotesque Black" pitchFamily="2" charset="0"/>
              </a:defRPr>
            </a:lvl1pPr>
          </a:lstStyle>
          <a:p>
            <a:r>
              <a:rPr lang="sv-SE"/>
              <a:t>Klicka på ikonen för att lägga till en bild</a:t>
            </a:r>
          </a:p>
        </p:txBody>
      </p:sp>
      <p:sp>
        <p:nvSpPr>
          <p:cNvPr id="16" name="Platshållare för datum 21">
            <a:extLst>
              <a:ext uri="{FF2B5EF4-FFF2-40B4-BE49-F238E27FC236}">
                <a16:creationId xmlns:a16="http://schemas.microsoft.com/office/drawing/2014/main" id="{B355F9B5-E493-694F-9130-12940B4F138E}"/>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0AFC9CF-0673-7740-9A53-4456837E74BE}" type="datetime1">
              <a:rPr lang="sv-SE" smtClean="0"/>
              <a:pPr/>
              <a:t>2022-01-18</a:t>
            </a:fld>
            <a:endParaRPr lang="sv-SE"/>
          </a:p>
        </p:txBody>
      </p:sp>
      <p:sp>
        <p:nvSpPr>
          <p:cNvPr id="17" name="Platshållare för bildnummer 23">
            <a:extLst>
              <a:ext uri="{FF2B5EF4-FFF2-40B4-BE49-F238E27FC236}">
                <a16:creationId xmlns:a16="http://schemas.microsoft.com/office/drawing/2014/main" id="{0C9217F8-263B-4845-B511-CD3643CD457E}"/>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47398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gram + siffror">
    <p:spTree>
      <p:nvGrpSpPr>
        <p:cNvPr id="1" name=""/>
        <p:cNvGrpSpPr/>
        <p:nvPr/>
      </p:nvGrpSpPr>
      <p:grpSpPr>
        <a:xfrm>
          <a:off x="0" y="0"/>
          <a:ext cx="0" cy="0"/>
          <a:chOff x="0" y="0"/>
          <a:chExt cx="0" cy="0"/>
        </a:xfrm>
      </p:grpSpPr>
      <p:sp>
        <p:nvSpPr>
          <p:cNvPr id="12" name="Platshållare för diagram 11">
            <a:extLst>
              <a:ext uri="{FF2B5EF4-FFF2-40B4-BE49-F238E27FC236}">
                <a16:creationId xmlns:a16="http://schemas.microsoft.com/office/drawing/2014/main" id="{2575503E-8A56-894D-8C9B-0F972EB82BD6}"/>
              </a:ext>
            </a:extLst>
          </p:cNvPr>
          <p:cNvSpPr>
            <a:spLocks noGrp="1"/>
          </p:cNvSpPr>
          <p:nvPr>
            <p:ph type="chart" sz="quarter" idx="13"/>
          </p:nvPr>
        </p:nvSpPr>
        <p:spPr>
          <a:xfrm>
            <a:off x="814161" y="2188069"/>
            <a:ext cx="7059836" cy="3839668"/>
          </a:xfrm>
          <a:prstGeom prst="rect">
            <a:avLst/>
          </a:prstGeom>
        </p:spPr>
        <p:txBody>
          <a:bodyPr/>
          <a:lstStyle>
            <a:lvl1pPr>
              <a:defRPr b="1" i="0">
                <a:latin typeface="Lab Grotesque Black" pitchFamily="2" charset="0"/>
              </a:defRPr>
            </a:lvl1pPr>
          </a:lstStyle>
          <a:p>
            <a:r>
              <a:rPr lang="sv-SE"/>
              <a:t>Klicka på ikonen för att lägga till ett diagram</a:t>
            </a:r>
          </a:p>
        </p:txBody>
      </p:sp>
      <p:sp>
        <p:nvSpPr>
          <p:cNvPr id="13" name="Title 1">
            <a:extLst>
              <a:ext uri="{FF2B5EF4-FFF2-40B4-BE49-F238E27FC236}">
                <a16:creationId xmlns:a16="http://schemas.microsoft.com/office/drawing/2014/main" id="{B0A94F06-7F1F-B349-92FC-A6D1060F9437}"/>
              </a:ext>
            </a:extLst>
          </p:cNvPr>
          <p:cNvSpPr>
            <a:spLocks noGrp="1"/>
          </p:cNvSpPr>
          <p:nvPr>
            <p:ph type="ctrTitle" hasCustomPrompt="1"/>
          </p:nvPr>
        </p:nvSpPr>
        <p:spPr>
          <a:xfrm>
            <a:off x="814162" y="1089086"/>
            <a:ext cx="7059837"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
        <p:nvSpPr>
          <p:cNvPr id="14" name="Platshållare för text 3">
            <a:extLst>
              <a:ext uri="{FF2B5EF4-FFF2-40B4-BE49-F238E27FC236}">
                <a16:creationId xmlns:a16="http://schemas.microsoft.com/office/drawing/2014/main" id="{64E2F758-B570-304C-9AF3-89FC3069055B}"/>
              </a:ext>
            </a:extLst>
          </p:cNvPr>
          <p:cNvSpPr>
            <a:spLocks noGrp="1"/>
          </p:cNvSpPr>
          <p:nvPr>
            <p:ph type="body" sz="quarter" idx="14" hasCustomPrompt="1"/>
          </p:nvPr>
        </p:nvSpPr>
        <p:spPr>
          <a:xfrm>
            <a:off x="9422471" y="1535413"/>
            <a:ext cx="720595" cy="417419"/>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49</a:t>
            </a:r>
          </a:p>
        </p:txBody>
      </p:sp>
      <p:sp>
        <p:nvSpPr>
          <p:cNvPr id="15" name="Platshållare för text 3">
            <a:extLst>
              <a:ext uri="{FF2B5EF4-FFF2-40B4-BE49-F238E27FC236}">
                <a16:creationId xmlns:a16="http://schemas.microsoft.com/office/drawing/2014/main" id="{97ACD9B5-253A-8D49-AAD9-C4B69C9FF526}"/>
              </a:ext>
            </a:extLst>
          </p:cNvPr>
          <p:cNvSpPr>
            <a:spLocks noGrp="1"/>
          </p:cNvSpPr>
          <p:nvPr>
            <p:ph type="body" sz="quarter" idx="15" hasCustomPrompt="1"/>
          </p:nvPr>
        </p:nvSpPr>
        <p:spPr>
          <a:xfrm>
            <a:off x="8817088" y="2099069"/>
            <a:ext cx="1833979" cy="417419"/>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MEDLEMS-ORGANISATIONER</a:t>
            </a:r>
          </a:p>
        </p:txBody>
      </p:sp>
      <p:sp>
        <p:nvSpPr>
          <p:cNvPr id="16" name="Platshållare för text 3">
            <a:extLst>
              <a:ext uri="{FF2B5EF4-FFF2-40B4-BE49-F238E27FC236}">
                <a16:creationId xmlns:a16="http://schemas.microsoft.com/office/drawing/2014/main" id="{3E8FF484-70D4-394A-AD81-7AAD764A5A40}"/>
              </a:ext>
            </a:extLst>
          </p:cNvPr>
          <p:cNvSpPr>
            <a:spLocks noGrp="1"/>
          </p:cNvSpPr>
          <p:nvPr>
            <p:ph type="body" sz="quarter" idx="16" hasCustomPrompt="1"/>
          </p:nvPr>
        </p:nvSpPr>
        <p:spPr>
          <a:xfrm>
            <a:off x="9018178" y="2958580"/>
            <a:ext cx="1632889"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59 000</a:t>
            </a:r>
          </a:p>
        </p:txBody>
      </p:sp>
      <p:sp>
        <p:nvSpPr>
          <p:cNvPr id="17" name="Platshållare för text 3">
            <a:extLst>
              <a:ext uri="{FF2B5EF4-FFF2-40B4-BE49-F238E27FC236}">
                <a16:creationId xmlns:a16="http://schemas.microsoft.com/office/drawing/2014/main" id="{3E65C18F-1D72-DA42-AD9A-81BBC5326F0B}"/>
              </a:ext>
            </a:extLst>
          </p:cNvPr>
          <p:cNvSpPr>
            <a:spLocks noGrp="1"/>
          </p:cNvSpPr>
          <p:nvPr>
            <p:ph type="body" sz="quarter" idx="17" hasCustomPrompt="1"/>
          </p:nvPr>
        </p:nvSpPr>
        <p:spPr>
          <a:xfrm>
            <a:off x="9020287" y="3519055"/>
            <a:ext cx="1630779"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MEDLEMS-FÖRETAG</a:t>
            </a:r>
          </a:p>
        </p:txBody>
      </p:sp>
      <p:sp>
        <p:nvSpPr>
          <p:cNvPr id="18" name="Platshållare för text 3">
            <a:extLst>
              <a:ext uri="{FF2B5EF4-FFF2-40B4-BE49-F238E27FC236}">
                <a16:creationId xmlns:a16="http://schemas.microsoft.com/office/drawing/2014/main" id="{5BD7ED74-59F1-4D4C-9ED5-AE9D86FB0A05}"/>
              </a:ext>
            </a:extLst>
          </p:cNvPr>
          <p:cNvSpPr>
            <a:spLocks noGrp="1"/>
          </p:cNvSpPr>
          <p:nvPr>
            <p:ph type="body" sz="quarter" idx="18" hasCustomPrompt="1"/>
          </p:nvPr>
        </p:nvSpPr>
        <p:spPr>
          <a:xfrm>
            <a:off x="9095275" y="4519267"/>
            <a:ext cx="1431796"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89%</a:t>
            </a:r>
          </a:p>
        </p:txBody>
      </p:sp>
      <p:sp>
        <p:nvSpPr>
          <p:cNvPr id="19" name="Platshållare för text 3">
            <a:extLst>
              <a:ext uri="{FF2B5EF4-FFF2-40B4-BE49-F238E27FC236}">
                <a16:creationId xmlns:a16="http://schemas.microsoft.com/office/drawing/2014/main" id="{9409625F-0F43-8E41-AAB5-2EE1C1E0F9D6}"/>
              </a:ext>
            </a:extLst>
          </p:cNvPr>
          <p:cNvSpPr>
            <a:spLocks noGrp="1"/>
          </p:cNvSpPr>
          <p:nvPr>
            <p:ph type="body" sz="quarter" idx="19" hasCustomPrompt="1"/>
          </p:nvPr>
        </p:nvSpPr>
        <p:spPr>
          <a:xfrm>
            <a:off x="9097384" y="5079742"/>
            <a:ext cx="1431796"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SMÅ FÖRETAG</a:t>
            </a:r>
          </a:p>
        </p:txBody>
      </p:sp>
      <p:sp>
        <p:nvSpPr>
          <p:cNvPr id="20" name="Platshållare för datum 21">
            <a:extLst>
              <a:ext uri="{FF2B5EF4-FFF2-40B4-BE49-F238E27FC236}">
                <a16:creationId xmlns:a16="http://schemas.microsoft.com/office/drawing/2014/main" id="{43A25D45-0A25-EE48-AFCD-A796F8D49E0B}"/>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CF28AD3-05CE-AF44-B7AB-7E1808F27F4D}" type="datetime1">
              <a:rPr lang="sv-SE" smtClean="0"/>
              <a:pPr/>
              <a:t>2022-01-18</a:t>
            </a:fld>
            <a:endParaRPr lang="sv-SE"/>
          </a:p>
        </p:txBody>
      </p:sp>
      <p:sp>
        <p:nvSpPr>
          <p:cNvPr id="21" name="Platshållare för bildnummer 23">
            <a:extLst>
              <a:ext uri="{FF2B5EF4-FFF2-40B4-BE49-F238E27FC236}">
                <a16:creationId xmlns:a16="http://schemas.microsoft.com/office/drawing/2014/main" id="{A492BD77-1B19-224F-B24D-88856AE4CD1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93925004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ffror">
    <p:bg>
      <p:bgPr>
        <a:solidFill>
          <a:schemeClr val="accent2"/>
        </a:solidFill>
        <a:effectLst/>
      </p:bgPr>
    </p:bg>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DA43A278-ED25-A244-9D1B-B83912C21CBB}"/>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cxnSp>
        <p:nvCxnSpPr>
          <p:cNvPr id="23" name="Rak 22">
            <a:extLst>
              <a:ext uri="{FF2B5EF4-FFF2-40B4-BE49-F238E27FC236}">
                <a16:creationId xmlns:a16="http://schemas.microsoft.com/office/drawing/2014/main" id="{F4970A69-5186-8947-8093-B7861F5BEBEA}"/>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8E29BDC9-FC64-094C-9A92-595091A01AFC}"/>
              </a:ext>
            </a:extLst>
          </p:cNvPr>
          <p:cNvPicPr>
            <a:picLocks noChangeAspect="1"/>
          </p:cNvPicPr>
          <p:nvPr userDrawn="1"/>
        </p:nvPicPr>
        <p:blipFill>
          <a:blip r:embed="rId2" cstate="email">
            <a:alphaModFix amt="24000"/>
            <a:extLst>
              <a:ext uri="{28A0092B-C50C-407E-A947-70E740481C1C}">
                <a14:useLocalDpi xmlns:a14="http://schemas.microsoft.com/office/drawing/2010/main"/>
              </a:ext>
            </a:extLst>
          </a:blip>
          <a:stretch>
            <a:fillRect/>
          </a:stretch>
        </p:blipFill>
        <p:spPr>
          <a:xfrm>
            <a:off x="11268" y="12794"/>
            <a:ext cx="12169464" cy="6858000"/>
          </a:xfrm>
          <a:prstGeom prst="rect">
            <a:avLst/>
          </a:prstGeom>
        </p:spPr>
      </p:pic>
      <p:sp>
        <p:nvSpPr>
          <p:cNvPr id="10" name="Title 1">
            <a:extLst>
              <a:ext uri="{FF2B5EF4-FFF2-40B4-BE49-F238E27FC236}">
                <a16:creationId xmlns:a16="http://schemas.microsoft.com/office/drawing/2014/main" id="{B7806D0B-23A2-A04B-809F-BBC5B44B3212}"/>
              </a:ext>
            </a:extLst>
          </p:cNvPr>
          <p:cNvSpPr>
            <a:spLocks noGrp="1"/>
          </p:cNvSpPr>
          <p:nvPr>
            <p:ph type="ctrTitle"/>
          </p:nvPr>
        </p:nvSpPr>
        <p:spPr>
          <a:xfrm>
            <a:off x="812799" y="2434253"/>
            <a:ext cx="4419870" cy="193868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mall för rubrikformat</a:t>
            </a:r>
            <a:endParaRPr lang="en-US"/>
          </a:p>
        </p:txBody>
      </p:sp>
      <p:sp>
        <p:nvSpPr>
          <p:cNvPr id="11" name="Platshållare för text 3">
            <a:extLst>
              <a:ext uri="{FF2B5EF4-FFF2-40B4-BE49-F238E27FC236}">
                <a16:creationId xmlns:a16="http://schemas.microsoft.com/office/drawing/2014/main" id="{BBC1B252-4A04-1744-94DA-A73F2571F967}"/>
              </a:ext>
            </a:extLst>
          </p:cNvPr>
          <p:cNvSpPr>
            <a:spLocks noGrp="1"/>
          </p:cNvSpPr>
          <p:nvPr>
            <p:ph type="body" sz="quarter" idx="15" hasCustomPrompt="1"/>
          </p:nvPr>
        </p:nvSpPr>
        <p:spPr>
          <a:xfrm>
            <a:off x="7851889" y="17484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3" name="Platshållare för text 3">
            <a:extLst>
              <a:ext uri="{FF2B5EF4-FFF2-40B4-BE49-F238E27FC236}">
                <a16:creationId xmlns:a16="http://schemas.microsoft.com/office/drawing/2014/main" id="{5069B977-A611-E642-BF89-54B28F1E9701}"/>
              </a:ext>
            </a:extLst>
          </p:cNvPr>
          <p:cNvSpPr>
            <a:spLocks noGrp="1"/>
          </p:cNvSpPr>
          <p:nvPr>
            <p:ph type="body" sz="quarter" idx="16" hasCustomPrompt="1"/>
          </p:nvPr>
        </p:nvSpPr>
        <p:spPr>
          <a:xfrm>
            <a:off x="7851889" y="2120994"/>
            <a:ext cx="3137844"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4" name="Platshållare för text 3">
            <a:extLst>
              <a:ext uri="{FF2B5EF4-FFF2-40B4-BE49-F238E27FC236}">
                <a16:creationId xmlns:a16="http://schemas.microsoft.com/office/drawing/2014/main" id="{51F8B95E-3575-DF49-B18F-08AAD86CB72E}"/>
              </a:ext>
            </a:extLst>
          </p:cNvPr>
          <p:cNvSpPr>
            <a:spLocks noGrp="1"/>
          </p:cNvSpPr>
          <p:nvPr>
            <p:ph type="body" sz="quarter" idx="17" hasCustomPrompt="1"/>
          </p:nvPr>
        </p:nvSpPr>
        <p:spPr>
          <a:xfrm>
            <a:off x="7851889" y="30692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5" name="Platshållare för text 3">
            <a:extLst>
              <a:ext uri="{FF2B5EF4-FFF2-40B4-BE49-F238E27FC236}">
                <a16:creationId xmlns:a16="http://schemas.microsoft.com/office/drawing/2014/main" id="{6C52EEE2-F04F-9241-A708-61E578B92DB0}"/>
              </a:ext>
            </a:extLst>
          </p:cNvPr>
          <p:cNvSpPr>
            <a:spLocks noGrp="1"/>
          </p:cNvSpPr>
          <p:nvPr>
            <p:ph type="body" sz="quarter" idx="18" hasCustomPrompt="1"/>
          </p:nvPr>
        </p:nvSpPr>
        <p:spPr>
          <a:xfrm>
            <a:off x="7851889" y="3441794"/>
            <a:ext cx="3527312"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6" name="Platshållare för text 3">
            <a:extLst>
              <a:ext uri="{FF2B5EF4-FFF2-40B4-BE49-F238E27FC236}">
                <a16:creationId xmlns:a16="http://schemas.microsoft.com/office/drawing/2014/main" id="{1200062E-D6AB-8741-9D44-4BAC64ECEBA3}"/>
              </a:ext>
            </a:extLst>
          </p:cNvPr>
          <p:cNvSpPr>
            <a:spLocks noGrp="1"/>
          </p:cNvSpPr>
          <p:nvPr>
            <p:ph type="body" sz="quarter" idx="19" hasCustomPrompt="1"/>
          </p:nvPr>
        </p:nvSpPr>
        <p:spPr>
          <a:xfrm>
            <a:off x="7851889" y="44916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7" name="Platshållare för text 3">
            <a:extLst>
              <a:ext uri="{FF2B5EF4-FFF2-40B4-BE49-F238E27FC236}">
                <a16:creationId xmlns:a16="http://schemas.microsoft.com/office/drawing/2014/main" id="{60CA2BC5-B6AE-7343-98A0-62CBD6013E5B}"/>
              </a:ext>
            </a:extLst>
          </p:cNvPr>
          <p:cNvSpPr>
            <a:spLocks noGrp="1"/>
          </p:cNvSpPr>
          <p:nvPr>
            <p:ph type="body" sz="quarter" idx="20" hasCustomPrompt="1"/>
          </p:nvPr>
        </p:nvSpPr>
        <p:spPr>
          <a:xfrm>
            <a:off x="7851889" y="4864194"/>
            <a:ext cx="3500324"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8" name="Platshållare för datum 21">
            <a:extLst>
              <a:ext uri="{FF2B5EF4-FFF2-40B4-BE49-F238E27FC236}">
                <a16:creationId xmlns:a16="http://schemas.microsoft.com/office/drawing/2014/main" id="{89AF0FF3-4C1D-B247-8D17-C753B9414F83}"/>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06387017-C9C6-D647-90C3-6B57D5E42B6D}" type="datetime1">
              <a:rPr lang="sv-SE" smtClean="0"/>
              <a:pPr/>
              <a:t>2022-01-18</a:t>
            </a:fld>
            <a:endParaRPr lang="sv-SE"/>
          </a:p>
        </p:txBody>
      </p:sp>
      <p:sp>
        <p:nvSpPr>
          <p:cNvPr id="19" name="Platshållare för bildnummer 23">
            <a:extLst>
              <a:ext uri="{FF2B5EF4-FFF2-40B4-BE49-F238E27FC236}">
                <a16:creationId xmlns:a16="http://schemas.microsoft.com/office/drawing/2014/main" id="{BC66A80A-D461-8C49-9695-FE71D6D2CEF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pic>
        <p:nvPicPr>
          <p:cNvPr id="22" name="Bildobjekt 21">
            <a:extLst>
              <a:ext uri="{FF2B5EF4-FFF2-40B4-BE49-F238E27FC236}">
                <a16:creationId xmlns:a16="http://schemas.microsoft.com/office/drawing/2014/main" id="{97134FB5-5518-9D42-968F-055B512D7F8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43317" y="103524"/>
            <a:ext cx="1430143" cy="195306"/>
          </a:xfrm>
          <a:prstGeom prst="rect">
            <a:avLst/>
          </a:prstGeom>
        </p:spPr>
      </p:pic>
    </p:spTree>
    <p:extLst>
      <p:ext uri="{BB962C8B-B14F-4D97-AF65-F5344CB8AC3E}">
        <p14:creationId xmlns:p14="http://schemas.microsoft.com/office/powerpoint/2010/main" val="298520006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med rubri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BB6A4A5-194A-7C4D-AAE1-E6FB7AA4561A}"/>
              </a:ext>
            </a:extLst>
          </p:cNvPr>
          <p:cNvSpPr/>
          <p:nvPr userDrawn="1"/>
        </p:nvSpPr>
        <p:spPr>
          <a:xfrm>
            <a:off x="0" y="3973727"/>
            <a:ext cx="12192000" cy="2913312"/>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7" name="Title 1">
            <a:extLst>
              <a:ext uri="{FF2B5EF4-FFF2-40B4-BE49-F238E27FC236}">
                <a16:creationId xmlns:a16="http://schemas.microsoft.com/office/drawing/2014/main" id="{C03B84E3-634B-1D44-97A7-38B34DCE5A48}"/>
              </a:ext>
            </a:extLst>
          </p:cNvPr>
          <p:cNvSpPr>
            <a:spLocks noGrp="1"/>
          </p:cNvSpPr>
          <p:nvPr>
            <p:ph type="title" hasCustomPrompt="1"/>
          </p:nvPr>
        </p:nvSpPr>
        <p:spPr>
          <a:xfrm>
            <a:off x="831850" y="1215735"/>
            <a:ext cx="10515600" cy="1309773"/>
          </a:xfrm>
          <a:prstGeom prst="rect">
            <a:avLst/>
          </a:prstGeom>
        </p:spPr>
        <p:txBody>
          <a:bodyPr anchor="ctr"/>
          <a:lstStyle>
            <a:lvl1pPr>
              <a:defRPr sz="3600" b="1" i="0">
                <a:latin typeface="Lab Grotesque Black" pitchFamily="2" charset="0"/>
              </a:defRPr>
            </a:lvl1pPr>
          </a:lstStyle>
          <a:p>
            <a:r>
              <a:rPr lang="sv-SE"/>
              <a:t>Klicka här för att ändra </a:t>
            </a:r>
            <a:br>
              <a:rPr lang="sv-SE"/>
            </a:br>
            <a:r>
              <a:rPr lang="sv-SE"/>
              <a:t>mall för rubrikformat</a:t>
            </a:r>
            <a:endParaRPr lang="en-US"/>
          </a:p>
        </p:txBody>
      </p:sp>
      <p:sp>
        <p:nvSpPr>
          <p:cNvPr id="8" name="Text Placeholder 2">
            <a:extLst>
              <a:ext uri="{FF2B5EF4-FFF2-40B4-BE49-F238E27FC236}">
                <a16:creationId xmlns:a16="http://schemas.microsoft.com/office/drawing/2014/main" id="{54A315D4-7F1C-6447-981F-E351034E7432}"/>
              </a:ext>
            </a:extLst>
          </p:cNvPr>
          <p:cNvSpPr>
            <a:spLocks noGrp="1"/>
          </p:cNvSpPr>
          <p:nvPr>
            <p:ph type="body" idx="1"/>
          </p:nvPr>
        </p:nvSpPr>
        <p:spPr>
          <a:xfrm>
            <a:off x="831850" y="2663725"/>
            <a:ext cx="10515600" cy="839981"/>
          </a:xfrm>
          <a:prstGeom prst="rect">
            <a:avLst/>
          </a:prstGeom>
        </p:spPr>
        <p:txBody>
          <a:bodyPr/>
          <a:lstStyle>
            <a:lvl1pPr marL="0" indent="0">
              <a:lnSpc>
                <a:spcPct val="130000"/>
              </a:lnSpc>
              <a:buNone/>
              <a:defRPr sz="18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4" name="Platshållare för datum 21">
            <a:extLst>
              <a:ext uri="{FF2B5EF4-FFF2-40B4-BE49-F238E27FC236}">
                <a16:creationId xmlns:a16="http://schemas.microsoft.com/office/drawing/2014/main" id="{3F3EEA6C-4536-BE4C-9F0E-3C565EE5ED2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B4B7641-2D6E-8D4A-BE3C-3A7D8C8D2714}" type="datetime1">
              <a:rPr lang="sv-SE" smtClean="0"/>
              <a:pPr/>
              <a:t>2022-01-18</a:t>
            </a:fld>
            <a:endParaRPr lang="sv-SE"/>
          </a:p>
        </p:txBody>
      </p:sp>
      <p:sp>
        <p:nvSpPr>
          <p:cNvPr id="15" name="Platshållare för bildnummer 23">
            <a:extLst>
              <a:ext uri="{FF2B5EF4-FFF2-40B4-BE49-F238E27FC236}">
                <a16:creationId xmlns:a16="http://schemas.microsoft.com/office/drawing/2014/main" id="{82284CAC-3231-4E4C-AD17-41D16C0F3594}"/>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703838342"/>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1. Avsnitt med ingre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1545278"/>
            <a:ext cx="10515600" cy="2299982"/>
          </a:xfrm>
          <a:prstGeom prst="rect">
            <a:avLst/>
          </a:prstGeom>
        </p:spPr>
        <p:txBody>
          <a:bodyPr anchor="b"/>
          <a:lstStyle>
            <a:lvl1pPr>
              <a:defRPr sz="6000" b="1" i="0">
                <a:latin typeface="Lab Grotesque Black" pitchFamily="2" charset="0"/>
              </a:defRPr>
            </a:lvl1pPr>
          </a:lstStyle>
          <a:p>
            <a:r>
              <a:rPr lang="sv-SE"/>
              <a:t>Klicka här för att </a:t>
            </a:r>
            <a:br>
              <a:rPr lang="sv-SE"/>
            </a:br>
            <a:r>
              <a:rPr lang="sv-SE"/>
              <a:t>ändra mall för rubrik</a:t>
            </a:r>
            <a:endParaRPr lang="en-US"/>
          </a:p>
        </p:txBody>
      </p:sp>
      <p:sp>
        <p:nvSpPr>
          <p:cNvPr id="3" name="Text Placeholder 2"/>
          <p:cNvSpPr>
            <a:spLocks noGrp="1"/>
          </p:cNvSpPr>
          <p:nvPr>
            <p:ph type="body" idx="1" hasCustomPrompt="1"/>
          </p:nvPr>
        </p:nvSpPr>
        <p:spPr>
          <a:xfrm>
            <a:off x="803275" y="4164637"/>
            <a:ext cx="10515600" cy="1500187"/>
          </a:xfrm>
          <a:prstGeom prst="rect">
            <a:avLst/>
          </a:prstGeom>
        </p:spPr>
        <p:txBody>
          <a:bodyPr anchor="t"/>
          <a:lstStyle>
            <a:lvl1pPr marL="0" indent="0">
              <a:lnSpc>
                <a:spcPct val="130000"/>
              </a:lnSpc>
              <a:buNone/>
              <a:defRPr sz="24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texten</a:t>
            </a:r>
          </a:p>
        </p:txBody>
      </p:sp>
      <p:sp>
        <p:nvSpPr>
          <p:cNvPr id="17" name="Platshållare för datum 21">
            <a:extLst>
              <a:ext uri="{FF2B5EF4-FFF2-40B4-BE49-F238E27FC236}">
                <a16:creationId xmlns:a16="http://schemas.microsoft.com/office/drawing/2014/main" id="{78CFA14A-90B3-5A4B-9B02-AECEB313BFC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8" name="Platshållare för bildnummer 23">
            <a:extLst>
              <a:ext uri="{FF2B5EF4-FFF2-40B4-BE49-F238E27FC236}">
                <a16:creationId xmlns:a16="http://schemas.microsoft.com/office/drawing/2014/main" id="{603DDC37-2DAE-BC43-B152-0F467B432D6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80746697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Avsnitt">
    <p:bg>
      <p:bgPr>
        <a:solidFill>
          <a:schemeClr val="tx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4C1ED1E-219F-BF49-9EAC-22079548AA1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10" name="Bildobjekt 9" descr="En bild som visar byggnad, bro, gitarr&#10;&#10;Automatiskt genererad beskrivning">
            <a:extLst>
              <a:ext uri="{FF2B5EF4-FFF2-40B4-BE49-F238E27FC236}">
                <a16:creationId xmlns:a16="http://schemas.microsoft.com/office/drawing/2014/main" id="{452D6398-4134-AB43-BD11-71157171EC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7" name="Rak 6">
            <a:extLst>
              <a:ext uri="{FF2B5EF4-FFF2-40B4-BE49-F238E27FC236}">
                <a16:creationId xmlns:a16="http://schemas.microsoft.com/office/drawing/2014/main" id="{FACAD220-A977-9047-8DEA-9709F35E681E}"/>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latshållare för text 5">
            <a:extLst>
              <a:ext uri="{FF2B5EF4-FFF2-40B4-BE49-F238E27FC236}">
                <a16:creationId xmlns:a16="http://schemas.microsoft.com/office/drawing/2014/main" id="{E83E3671-74B4-244E-B775-98A63775D204}"/>
              </a:ext>
            </a:extLst>
          </p:cNvPr>
          <p:cNvSpPr>
            <a:spLocks noGrp="1"/>
          </p:cNvSpPr>
          <p:nvPr>
            <p:ph type="body" sz="quarter" idx="10" hasCustomPrompt="1"/>
          </p:nvPr>
        </p:nvSpPr>
        <p:spPr>
          <a:xfrm>
            <a:off x="803275" y="2729243"/>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sp>
        <p:nvSpPr>
          <p:cNvPr id="18" name="Platshållare för datum 21">
            <a:extLst>
              <a:ext uri="{FF2B5EF4-FFF2-40B4-BE49-F238E27FC236}">
                <a16:creationId xmlns:a16="http://schemas.microsoft.com/office/drawing/2014/main" id="{AE4B9CB4-76F7-724E-A425-A4AB8E8F1344}"/>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5D746ED8-8A85-044D-948A-A4B1F9B69AD2}" type="datetime1">
              <a:rPr lang="sv-SE" smtClean="0"/>
              <a:pPr/>
              <a:t>2022-01-18</a:t>
            </a:fld>
            <a:endParaRPr lang="sv-SE"/>
          </a:p>
        </p:txBody>
      </p:sp>
      <p:sp>
        <p:nvSpPr>
          <p:cNvPr id="19" name="Platshållare för bildnummer 23">
            <a:extLst>
              <a:ext uri="{FF2B5EF4-FFF2-40B4-BE49-F238E27FC236}">
                <a16:creationId xmlns:a16="http://schemas.microsoft.com/office/drawing/2014/main" id="{9C84D2F8-D1B6-E548-980A-3A83933267D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pic>
        <p:nvPicPr>
          <p:cNvPr id="11" name="Bildobjekt 10">
            <a:extLst>
              <a:ext uri="{FF2B5EF4-FFF2-40B4-BE49-F238E27FC236}">
                <a16:creationId xmlns:a16="http://schemas.microsoft.com/office/drawing/2014/main" id="{8457CEAD-7460-4145-AB90-DD79FDFEDEC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43317" y="103524"/>
            <a:ext cx="1430143" cy="195306"/>
          </a:xfrm>
          <a:prstGeom prst="rect">
            <a:avLst/>
          </a:prstGeom>
        </p:spPr>
      </p:pic>
    </p:spTree>
    <p:extLst>
      <p:ext uri="{BB962C8B-B14F-4D97-AF65-F5344CB8AC3E}">
        <p14:creationId xmlns:p14="http://schemas.microsoft.com/office/powerpoint/2010/main" val="1952216710"/>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Avsnitt">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6E13CAA-C4B1-524F-ACD3-1AEDE372C88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5" name="Bildobjekt 4" descr="En bild som visar paraply&#10;&#10;Automatiskt genererad beskrivning">
            <a:extLst>
              <a:ext uri="{FF2B5EF4-FFF2-40B4-BE49-F238E27FC236}">
                <a16:creationId xmlns:a16="http://schemas.microsoft.com/office/drawing/2014/main" id="{31014F78-3669-FD47-ACA0-2444F2C2D0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258"/>
            <a:ext cx="12192000" cy="6843742"/>
          </a:xfrm>
          <a:prstGeom prst="rect">
            <a:avLst/>
          </a:prstGeom>
        </p:spPr>
      </p:pic>
      <p:cxnSp>
        <p:nvCxnSpPr>
          <p:cNvPr id="11" name="Rak 10">
            <a:extLst>
              <a:ext uri="{FF2B5EF4-FFF2-40B4-BE49-F238E27FC236}">
                <a16:creationId xmlns:a16="http://schemas.microsoft.com/office/drawing/2014/main" id="{0A6491C6-EEE6-B546-9D23-1BE8DBC53D18}"/>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latshållare för datum 21">
            <a:extLst>
              <a:ext uri="{FF2B5EF4-FFF2-40B4-BE49-F238E27FC236}">
                <a16:creationId xmlns:a16="http://schemas.microsoft.com/office/drawing/2014/main" id="{45015450-3314-2143-887A-7CB028EB5371}"/>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CF3CEFF0-9FE1-A546-97A2-AA4EE22CD004}" type="datetime1">
              <a:rPr lang="sv-SE" smtClean="0"/>
              <a:pPr/>
              <a:t>2022-01-18</a:t>
            </a:fld>
            <a:endParaRPr lang="sv-SE"/>
          </a:p>
        </p:txBody>
      </p:sp>
      <p:sp>
        <p:nvSpPr>
          <p:cNvPr id="13" name="Platshållare för bildnummer 23">
            <a:extLst>
              <a:ext uri="{FF2B5EF4-FFF2-40B4-BE49-F238E27FC236}">
                <a16:creationId xmlns:a16="http://schemas.microsoft.com/office/drawing/2014/main" id="{D2D3C1F5-41C8-964C-953B-A5E691F4ED2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sp>
        <p:nvSpPr>
          <p:cNvPr id="15" name="Platshållare för text 5">
            <a:extLst>
              <a:ext uri="{FF2B5EF4-FFF2-40B4-BE49-F238E27FC236}">
                <a16:creationId xmlns:a16="http://schemas.microsoft.com/office/drawing/2014/main" id="{7D5B1C21-F67A-3740-B2C4-9015945AA7A4}"/>
              </a:ext>
            </a:extLst>
          </p:cNvPr>
          <p:cNvSpPr>
            <a:spLocks noGrp="1"/>
          </p:cNvSpPr>
          <p:nvPr>
            <p:ph type="body" sz="quarter" idx="10" hasCustomPrompt="1"/>
          </p:nvPr>
        </p:nvSpPr>
        <p:spPr>
          <a:xfrm>
            <a:off x="803275" y="3715562"/>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pic>
        <p:nvPicPr>
          <p:cNvPr id="14" name="Bildobjekt 13">
            <a:extLst>
              <a:ext uri="{FF2B5EF4-FFF2-40B4-BE49-F238E27FC236}">
                <a16:creationId xmlns:a16="http://schemas.microsoft.com/office/drawing/2014/main" id="{40FD3C66-CC2E-DD46-81FA-9AE1B3326C6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43317" y="103524"/>
            <a:ext cx="1430143" cy="195306"/>
          </a:xfrm>
          <a:prstGeom prst="rect">
            <a:avLst/>
          </a:prstGeom>
        </p:spPr>
      </p:pic>
    </p:spTree>
    <p:extLst>
      <p:ext uri="{BB962C8B-B14F-4D97-AF65-F5344CB8AC3E}">
        <p14:creationId xmlns:p14="http://schemas.microsoft.com/office/powerpoint/2010/main" val="1013101481"/>
      </p:ext>
    </p:extLst>
  </p:cSld>
  <p:clrMapOvr>
    <a:masterClrMapping/>
  </p:clrMapOvr>
  <p:extLst>
    <p:ext uri="{DCECCB84-F9BA-43D5-87BE-67443E8EF086}">
      <p15:sldGuideLst xmlns:p15="http://schemas.microsoft.com/office/powerpoint/2012/main">
        <p15:guide id="1" orient="horz" pos="4020">
          <p15:clr>
            <a:srgbClr val="FBAE40"/>
          </p15:clr>
        </p15:guide>
        <p15:guide id="2" pos="483">
          <p15:clr>
            <a:srgbClr val="FBAE40"/>
          </p15:clr>
        </p15:guide>
        <p15:guide id="3" pos="742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vslut">
    <p:bg>
      <p:bgPr>
        <a:solidFill>
          <a:srgbClr val="EFF2F5"/>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FB8D3E8-775F-E747-BB5E-5FFEC647C71A}"/>
              </a:ext>
            </a:extLst>
          </p:cNvPr>
          <p:cNvSpPr/>
          <p:nvPr userDrawn="1"/>
        </p:nvSpPr>
        <p:spPr>
          <a:xfrm>
            <a:off x="0" y="0"/>
            <a:ext cx="12192000"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24" name="Bild 23">
            <a:extLst>
              <a:ext uri="{FF2B5EF4-FFF2-40B4-BE49-F238E27FC236}">
                <a16:creationId xmlns:a16="http://schemas.microsoft.com/office/drawing/2014/main" id="{E23F5BBB-C9C0-CC47-AC05-378CCA1382E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97181" y="5433231"/>
            <a:ext cx="1997637" cy="948519"/>
          </a:xfrm>
          <a:prstGeom prst="rect">
            <a:avLst/>
          </a:prstGeom>
        </p:spPr>
      </p:pic>
      <p:sp>
        <p:nvSpPr>
          <p:cNvPr id="25" name="Platshållare för text 5">
            <a:extLst>
              <a:ext uri="{FF2B5EF4-FFF2-40B4-BE49-F238E27FC236}">
                <a16:creationId xmlns:a16="http://schemas.microsoft.com/office/drawing/2014/main" id="{2624F830-1254-5447-BD06-4EFEEFD16E0C}"/>
              </a:ext>
            </a:extLst>
          </p:cNvPr>
          <p:cNvSpPr>
            <a:spLocks noGrp="1"/>
          </p:cNvSpPr>
          <p:nvPr>
            <p:ph type="body" sz="quarter" idx="10" hasCustomPrompt="1"/>
          </p:nvPr>
        </p:nvSpPr>
        <p:spPr>
          <a:xfrm>
            <a:off x="3916402" y="2712524"/>
            <a:ext cx="4359193" cy="1432951"/>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Sista sidan!</a:t>
            </a:r>
          </a:p>
        </p:txBody>
      </p:sp>
    </p:spTree>
    <p:extLst>
      <p:ext uri="{BB962C8B-B14F-4D97-AF65-F5344CB8AC3E}">
        <p14:creationId xmlns:p14="http://schemas.microsoft.com/office/powerpoint/2010/main" val="1838617947"/>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m sida med sidhuvud">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424293602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e bilder">
    <p:spTree>
      <p:nvGrpSpPr>
        <p:cNvPr id="1" name=""/>
        <p:cNvGrpSpPr/>
        <p:nvPr/>
      </p:nvGrpSpPr>
      <p:grpSpPr>
        <a:xfrm>
          <a:off x="0" y="0"/>
          <a:ext cx="0" cy="0"/>
          <a:chOff x="0" y="0"/>
          <a:chExt cx="0" cy="0"/>
        </a:xfrm>
      </p:grpSpPr>
      <p:sp>
        <p:nvSpPr>
          <p:cNvPr id="7" name="Platshållare för datum 21">
            <a:extLst>
              <a:ext uri="{FF2B5EF4-FFF2-40B4-BE49-F238E27FC236}">
                <a16:creationId xmlns:a16="http://schemas.microsoft.com/office/drawing/2014/main" id="{5296578B-EE30-374D-84A7-FDD9263DB274}"/>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8" name="Platshållare för bildnummer 23">
            <a:extLst>
              <a:ext uri="{FF2B5EF4-FFF2-40B4-BE49-F238E27FC236}">
                <a16:creationId xmlns:a16="http://schemas.microsoft.com/office/drawing/2014/main" id="{0234C5AA-D8FA-414B-AC70-96D3B3883021}"/>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5" name="Platshållare för bild 4">
            <a:extLst>
              <a:ext uri="{FF2B5EF4-FFF2-40B4-BE49-F238E27FC236}">
                <a16:creationId xmlns:a16="http://schemas.microsoft.com/office/drawing/2014/main" id="{3E490F46-65C6-4441-9EE7-B3883266775D}"/>
              </a:ext>
            </a:extLst>
          </p:cNvPr>
          <p:cNvSpPr>
            <a:spLocks noGrp="1"/>
          </p:cNvSpPr>
          <p:nvPr>
            <p:ph type="pic" sz="quarter" idx="10"/>
          </p:nvPr>
        </p:nvSpPr>
        <p:spPr>
          <a:xfrm>
            <a:off x="0" y="422566"/>
            <a:ext cx="4064400" cy="6435434"/>
          </a:xfrm>
          <a:prstGeom prst="rect">
            <a:avLst/>
          </a:prstGeom>
        </p:spPr>
        <p:txBody>
          <a:bodyPr/>
          <a:lstStyle/>
          <a:p>
            <a:endParaRPr lang="sv-SE"/>
          </a:p>
        </p:txBody>
      </p:sp>
      <p:sp>
        <p:nvSpPr>
          <p:cNvPr id="9" name="Platshållare för bild 4">
            <a:extLst>
              <a:ext uri="{FF2B5EF4-FFF2-40B4-BE49-F238E27FC236}">
                <a16:creationId xmlns:a16="http://schemas.microsoft.com/office/drawing/2014/main" id="{487185DB-9F40-4D12-B919-59F7E3E930C0}"/>
              </a:ext>
            </a:extLst>
          </p:cNvPr>
          <p:cNvSpPr>
            <a:spLocks noGrp="1"/>
          </p:cNvSpPr>
          <p:nvPr>
            <p:ph type="pic" sz="quarter" idx="11"/>
          </p:nvPr>
        </p:nvSpPr>
        <p:spPr>
          <a:xfrm>
            <a:off x="4064400" y="422566"/>
            <a:ext cx="4064400" cy="6435434"/>
          </a:xfrm>
          <a:prstGeom prst="rect">
            <a:avLst/>
          </a:prstGeom>
        </p:spPr>
        <p:txBody>
          <a:bodyPr/>
          <a:lstStyle/>
          <a:p>
            <a:endParaRPr lang="sv-SE"/>
          </a:p>
        </p:txBody>
      </p:sp>
      <p:sp>
        <p:nvSpPr>
          <p:cNvPr id="10" name="Platshållare för bild 4">
            <a:extLst>
              <a:ext uri="{FF2B5EF4-FFF2-40B4-BE49-F238E27FC236}">
                <a16:creationId xmlns:a16="http://schemas.microsoft.com/office/drawing/2014/main" id="{7427547B-F208-4F53-BD01-39B83FE57111}"/>
              </a:ext>
            </a:extLst>
          </p:cNvPr>
          <p:cNvSpPr>
            <a:spLocks noGrp="1"/>
          </p:cNvSpPr>
          <p:nvPr>
            <p:ph type="pic" sz="quarter" idx="12"/>
          </p:nvPr>
        </p:nvSpPr>
        <p:spPr>
          <a:xfrm>
            <a:off x="8128800" y="422566"/>
            <a:ext cx="4064400" cy="6435434"/>
          </a:xfrm>
          <a:prstGeom prst="rect">
            <a:avLst/>
          </a:prstGeom>
        </p:spPr>
        <p:txBody>
          <a:bodyPr/>
          <a:lstStyle/>
          <a:p>
            <a:endParaRPr lang="sv-SE"/>
          </a:p>
        </p:txBody>
      </p:sp>
    </p:spTree>
    <p:extLst>
      <p:ext uri="{BB962C8B-B14F-4D97-AF65-F5344CB8AC3E}">
        <p14:creationId xmlns:p14="http://schemas.microsoft.com/office/powerpoint/2010/main" val="2145363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örre enkla punktlistor">
    <p:bg>
      <p:bgPr>
        <a:solidFill>
          <a:srgbClr val="EFF2F5"/>
        </a:solidFill>
        <a:effectLst/>
      </p:bgPr>
    </p:bg>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text 5">
            <a:extLst>
              <a:ext uri="{FF2B5EF4-FFF2-40B4-BE49-F238E27FC236}">
                <a16:creationId xmlns:a16="http://schemas.microsoft.com/office/drawing/2014/main" id="{B63C17E4-A587-2B4E-9526-30EF15AB1123}"/>
              </a:ext>
            </a:extLst>
          </p:cNvPr>
          <p:cNvSpPr>
            <a:spLocks noGrp="1"/>
          </p:cNvSpPr>
          <p:nvPr>
            <p:ph type="body" sz="quarter" idx="13" hasCustomPrompt="1"/>
          </p:nvPr>
        </p:nvSpPr>
        <p:spPr>
          <a:xfrm>
            <a:off x="803275" y="2360951"/>
            <a:ext cx="10548938" cy="4055724"/>
          </a:xfrm>
          <a:prstGeom prst="rect">
            <a:avLst/>
          </a:prstGeom>
        </p:spPr>
        <p:txBody>
          <a:bodyPr/>
          <a:lstStyle>
            <a:lvl1pPr marL="457200" marR="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b="0" i="0">
                <a:latin typeface="Lab Grotesque" pitchFamily="2" charset="0"/>
              </a:defRPr>
            </a:lvl1pPr>
          </a:lstStyle>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endParaRPr lang="sv-SE"/>
          </a:p>
        </p:txBody>
      </p:sp>
      <p:sp>
        <p:nvSpPr>
          <p:cNvPr id="7" name="Title 1">
            <a:extLst>
              <a:ext uri="{FF2B5EF4-FFF2-40B4-BE49-F238E27FC236}">
                <a16:creationId xmlns:a16="http://schemas.microsoft.com/office/drawing/2014/main" id="{10E6621F-1003-7B4E-BDCA-7DC439066915}"/>
              </a:ext>
            </a:extLst>
          </p:cNvPr>
          <p:cNvSpPr>
            <a:spLocks noGrp="1"/>
          </p:cNvSpPr>
          <p:nvPr>
            <p:ph type="ctrTitle" hasCustomPrompt="1"/>
          </p:nvPr>
        </p:nvSpPr>
        <p:spPr>
          <a:xfrm>
            <a:off x="814162" y="1089087"/>
            <a:ext cx="6897278" cy="607634"/>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Tree>
    <p:extLst>
      <p:ext uri="{BB962C8B-B14F-4D97-AF65-F5344CB8AC3E}">
        <p14:creationId xmlns:p14="http://schemas.microsoft.com/office/powerpoint/2010/main" val="421542001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unktlistor">
    <p:bg>
      <p:bgPr>
        <a:solidFill>
          <a:srgbClr val="EFF2F5"/>
        </a:solidFill>
        <a:effectLst/>
      </p:bgPr>
    </p:bg>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text 5">
            <a:extLst>
              <a:ext uri="{FF2B5EF4-FFF2-40B4-BE49-F238E27FC236}">
                <a16:creationId xmlns:a16="http://schemas.microsoft.com/office/drawing/2014/main" id="{B63C17E4-A587-2B4E-9526-30EF15AB1123}"/>
              </a:ext>
            </a:extLst>
          </p:cNvPr>
          <p:cNvSpPr>
            <a:spLocks noGrp="1"/>
          </p:cNvSpPr>
          <p:nvPr>
            <p:ph type="body" sz="quarter" idx="13" hasCustomPrompt="1"/>
          </p:nvPr>
        </p:nvSpPr>
        <p:spPr>
          <a:xfrm>
            <a:off x="803275" y="2360950"/>
            <a:ext cx="10548938" cy="4055725"/>
          </a:xfrm>
          <a:prstGeom prst="rect">
            <a:avLst/>
          </a:prstGeom>
        </p:spPr>
        <p:txBody>
          <a:bodyPr numCol="2" anchor="t"/>
          <a:lstStyle>
            <a:lvl1pPr marL="457200" marR="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sz="1600" b="0" i="0">
                <a:latin typeface="Lab Grotesque" pitchFamily="2" charset="0"/>
              </a:defRPr>
            </a:lvl1pPr>
          </a:lstStyle>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lvl="0"/>
            <a:r>
              <a:rPr lang="sv-SE"/>
              <a:t>Klicka här för att ändra punktlistan</a:t>
            </a:r>
          </a:p>
        </p:txBody>
      </p:sp>
      <p:sp>
        <p:nvSpPr>
          <p:cNvPr id="7" name="Title 1">
            <a:extLst>
              <a:ext uri="{FF2B5EF4-FFF2-40B4-BE49-F238E27FC236}">
                <a16:creationId xmlns:a16="http://schemas.microsoft.com/office/drawing/2014/main" id="{10E6621F-1003-7B4E-BDCA-7DC439066915}"/>
              </a:ext>
            </a:extLst>
          </p:cNvPr>
          <p:cNvSpPr>
            <a:spLocks noGrp="1"/>
          </p:cNvSpPr>
          <p:nvPr>
            <p:ph type="ctrTitle" hasCustomPrompt="1"/>
          </p:nvPr>
        </p:nvSpPr>
        <p:spPr>
          <a:xfrm>
            <a:off x="814163" y="1089086"/>
            <a:ext cx="6220416"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Tree>
    <p:extLst>
      <p:ext uri="{BB962C8B-B14F-4D97-AF65-F5344CB8AC3E}">
        <p14:creationId xmlns:p14="http://schemas.microsoft.com/office/powerpoint/2010/main" val="353632522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nktlista i boxar">
    <p:bg>
      <p:bgPr>
        <a:solidFill>
          <a:srgbClr val="EFF2F5"/>
        </a:solidFill>
        <a:effectLst/>
      </p:bgPr>
    </p:bg>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7" name="Platshållare för text 15">
            <a:extLst>
              <a:ext uri="{FF2B5EF4-FFF2-40B4-BE49-F238E27FC236}">
                <a16:creationId xmlns:a16="http://schemas.microsoft.com/office/drawing/2014/main" id="{0B58BB3D-E2F6-8F4D-BAFD-4AB1E96F47E9}"/>
              </a:ext>
            </a:extLst>
          </p:cNvPr>
          <p:cNvSpPr>
            <a:spLocks noGrp="1"/>
          </p:cNvSpPr>
          <p:nvPr>
            <p:ph type="body" sz="quarter" idx="14" hasCustomPrompt="1"/>
          </p:nvPr>
        </p:nvSpPr>
        <p:spPr>
          <a:xfrm>
            <a:off x="1031716" y="1535363"/>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stStyle>
          <a:p>
            <a:pPr lvl="0"/>
            <a:r>
              <a:rPr lang="sv-SE"/>
              <a:t>Klicka här för att ändra texten i rutan. Dessa punktlistor passar bra till längre texter. </a:t>
            </a:r>
          </a:p>
        </p:txBody>
      </p:sp>
      <p:sp>
        <p:nvSpPr>
          <p:cNvPr id="3" name="Platshållare för text 2">
            <a:extLst>
              <a:ext uri="{FF2B5EF4-FFF2-40B4-BE49-F238E27FC236}">
                <a16:creationId xmlns:a16="http://schemas.microsoft.com/office/drawing/2014/main" id="{F6F97D66-EF4C-1A4B-8463-87889165DBBA}"/>
              </a:ext>
            </a:extLst>
          </p:cNvPr>
          <p:cNvSpPr>
            <a:spLocks noGrp="1"/>
          </p:cNvSpPr>
          <p:nvPr>
            <p:ph type="body" sz="quarter" idx="15" hasCustomPrompt="1"/>
          </p:nvPr>
        </p:nvSpPr>
        <p:spPr>
          <a:xfrm>
            <a:off x="803275" y="1681145"/>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1</a:t>
            </a:r>
          </a:p>
        </p:txBody>
      </p:sp>
      <p:sp>
        <p:nvSpPr>
          <p:cNvPr id="9" name="Platshållare för text 15">
            <a:extLst>
              <a:ext uri="{FF2B5EF4-FFF2-40B4-BE49-F238E27FC236}">
                <a16:creationId xmlns:a16="http://schemas.microsoft.com/office/drawing/2014/main" id="{B03CE3A8-6DE1-2840-8BE0-6D888E0E10CC}"/>
              </a:ext>
            </a:extLst>
          </p:cNvPr>
          <p:cNvSpPr>
            <a:spLocks noGrp="1"/>
          </p:cNvSpPr>
          <p:nvPr>
            <p:ph type="body" sz="quarter" idx="16" hasCustomPrompt="1"/>
          </p:nvPr>
        </p:nvSpPr>
        <p:spPr>
          <a:xfrm>
            <a:off x="1031716" y="2979850"/>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stStyle>
          <a:p>
            <a:pPr lvl="0"/>
            <a:r>
              <a:rPr lang="sv-SE"/>
              <a:t>Klicka här för att ändra texten i rutan. Dessa punktlistor passar bra till längre texter. </a:t>
            </a:r>
          </a:p>
        </p:txBody>
      </p:sp>
      <p:sp>
        <p:nvSpPr>
          <p:cNvPr id="10" name="Platshållare för text 2">
            <a:extLst>
              <a:ext uri="{FF2B5EF4-FFF2-40B4-BE49-F238E27FC236}">
                <a16:creationId xmlns:a16="http://schemas.microsoft.com/office/drawing/2014/main" id="{03094C82-F565-E142-A44C-A3A6BE9E53B0}"/>
              </a:ext>
            </a:extLst>
          </p:cNvPr>
          <p:cNvSpPr>
            <a:spLocks noGrp="1"/>
          </p:cNvSpPr>
          <p:nvPr>
            <p:ph type="body" sz="quarter" idx="17" hasCustomPrompt="1"/>
          </p:nvPr>
        </p:nvSpPr>
        <p:spPr>
          <a:xfrm>
            <a:off x="803275" y="3125632"/>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2</a:t>
            </a:r>
          </a:p>
        </p:txBody>
      </p:sp>
      <p:sp>
        <p:nvSpPr>
          <p:cNvPr id="11" name="Platshållare för text 15">
            <a:extLst>
              <a:ext uri="{FF2B5EF4-FFF2-40B4-BE49-F238E27FC236}">
                <a16:creationId xmlns:a16="http://schemas.microsoft.com/office/drawing/2014/main" id="{B2211AF3-2830-F24D-8C41-EC31BF856B2F}"/>
              </a:ext>
            </a:extLst>
          </p:cNvPr>
          <p:cNvSpPr>
            <a:spLocks noGrp="1"/>
          </p:cNvSpPr>
          <p:nvPr>
            <p:ph type="body" sz="quarter" idx="18" hasCustomPrompt="1"/>
          </p:nvPr>
        </p:nvSpPr>
        <p:spPr>
          <a:xfrm>
            <a:off x="1031716" y="4437589"/>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stStyle>
          <a:p>
            <a:pPr lvl="0"/>
            <a:r>
              <a:rPr lang="sv-SE"/>
              <a:t>Klicka här för att ändra texten i rutan. Dessa punktlistor passar bra till längre texter. </a:t>
            </a:r>
          </a:p>
        </p:txBody>
      </p:sp>
      <p:sp>
        <p:nvSpPr>
          <p:cNvPr id="12" name="Platshållare för text 2">
            <a:extLst>
              <a:ext uri="{FF2B5EF4-FFF2-40B4-BE49-F238E27FC236}">
                <a16:creationId xmlns:a16="http://schemas.microsoft.com/office/drawing/2014/main" id="{8F9AA269-5E21-8C4A-AE9C-BBF22690C06C}"/>
              </a:ext>
            </a:extLst>
          </p:cNvPr>
          <p:cNvSpPr>
            <a:spLocks noGrp="1"/>
          </p:cNvSpPr>
          <p:nvPr>
            <p:ph type="body" sz="quarter" idx="19" hasCustomPrompt="1"/>
          </p:nvPr>
        </p:nvSpPr>
        <p:spPr>
          <a:xfrm>
            <a:off x="803275" y="4583371"/>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3</a:t>
            </a:r>
          </a:p>
        </p:txBody>
      </p:sp>
      <p:sp>
        <p:nvSpPr>
          <p:cNvPr id="13" name="Platshållare för text 15">
            <a:extLst>
              <a:ext uri="{FF2B5EF4-FFF2-40B4-BE49-F238E27FC236}">
                <a16:creationId xmlns:a16="http://schemas.microsoft.com/office/drawing/2014/main" id="{B1C45DFB-CCF3-9F45-93BA-478DFD048B21}"/>
              </a:ext>
            </a:extLst>
          </p:cNvPr>
          <p:cNvSpPr>
            <a:spLocks noGrp="1"/>
          </p:cNvSpPr>
          <p:nvPr>
            <p:ph type="body" sz="quarter" idx="20" hasCustomPrompt="1"/>
          </p:nvPr>
        </p:nvSpPr>
        <p:spPr>
          <a:xfrm>
            <a:off x="6776144" y="1535363"/>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stStyle>
          <a:p>
            <a:pPr lvl="0"/>
            <a:r>
              <a:rPr lang="sv-SE"/>
              <a:t>Klicka här för att ändra texten i rutan. Dessa punktlistor passar bra till längre texter. </a:t>
            </a:r>
          </a:p>
        </p:txBody>
      </p:sp>
      <p:sp>
        <p:nvSpPr>
          <p:cNvPr id="14" name="Platshållare för text 2">
            <a:extLst>
              <a:ext uri="{FF2B5EF4-FFF2-40B4-BE49-F238E27FC236}">
                <a16:creationId xmlns:a16="http://schemas.microsoft.com/office/drawing/2014/main" id="{52B08A95-6E7E-444A-BB65-CD5ABE1FC2BB}"/>
              </a:ext>
            </a:extLst>
          </p:cNvPr>
          <p:cNvSpPr>
            <a:spLocks noGrp="1"/>
          </p:cNvSpPr>
          <p:nvPr>
            <p:ph type="body" sz="quarter" idx="21" hasCustomPrompt="1"/>
          </p:nvPr>
        </p:nvSpPr>
        <p:spPr>
          <a:xfrm>
            <a:off x="6547703" y="1681145"/>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4</a:t>
            </a:r>
          </a:p>
        </p:txBody>
      </p:sp>
      <p:sp>
        <p:nvSpPr>
          <p:cNvPr id="15" name="Platshållare för text 15">
            <a:extLst>
              <a:ext uri="{FF2B5EF4-FFF2-40B4-BE49-F238E27FC236}">
                <a16:creationId xmlns:a16="http://schemas.microsoft.com/office/drawing/2014/main" id="{5D59F4D6-A9C0-A242-AC71-243C1C238FC2}"/>
              </a:ext>
            </a:extLst>
          </p:cNvPr>
          <p:cNvSpPr>
            <a:spLocks noGrp="1"/>
          </p:cNvSpPr>
          <p:nvPr>
            <p:ph type="body" sz="quarter" idx="22" hasCustomPrompt="1"/>
          </p:nvPr>
        </p:nvSpPr>
        <p:spPr>
          <a:xfrm>
            <a:off x="6776144" y="2979850"/>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stStyle>
          <a:p>
            <a:pPr lvl="0"/>
            <a:r>
              <a:rPr lang="sv-SE"/>
              <a:t>Klicka här för att ändra texten i rutan. Dessa punktlistor passar bra till längre texter. </a:t>
            </a:r>
          </a:p>
        </p:txBody>
      </p:sp>
      <p:sp>
        <p:nvSpPr>
          <p:cNvPr id="16" name="Platshållare för text 2">
            <a:extLst>
              <a:ext uri="{FF2B5EF4-FFF2-40B4-BE49-F238E27FC236}">
                <a16:creationId xmlns:a16="http://schemas.microsoft.com/office/drawing/2014/main" id="{8EEDC494-5E53-9A49-B22F-268295D48E71}"/>
              </a:ext>
            </a:extLst>
          </p:cNvPr>
          <p:cNvSpPr>
            <a:spLocks noGrp="1"/>
          </p:cNvSpPr>
          <p:nvPr>
            <p:ph type="body" sz="quarter" idx="23" hasCustomPrompt="1"/>
          </p:nvPr>
        </p:nvSpPr>
        <p:spPr>
          <a:xfrm>
            <a:off x="6547703" y="3125632"/>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5</a:t>
            </a:r>
          </a:p>
        </p:txBody>
      </p:sp>
      <p:sp>
        <p:nvSpPr>
          <p:cNvPr id="17" name="Platshållare för text 15">
            <a:extLst>
              <a:ext uri="{FF2B5EF4-FFF2-40B4-BE49-F238E27FC236}">
                <a16:creationId xmlns:a16="http://schemas.microsoft.com/office/drawing/2014/main" id="{6B136BAC-7E50-5342-A4C2-DB9A636D4FC1}"/>
              </a:ext>
            </a:extLst>
          </p:cNvPr>
          <p:cNvSpPr>
            <a:spLocks noGrp="1"/>
          </p:cNvSpPr>
          <p:nvPr>
            <p:ph type="body" sz="quarter" idx="24" hasCustomPrompt="1"/>
          </p:nvPr>
        </p:nvSpPr>
        <p:spPr>
          <a:xfrm>
            <a:off x="6776144" y="4437589"/>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stStyle>
          <a:p>
            <a:pPr lvl="0"/>
            <a:r>
              <a:rPr lang="sv-SE"/>
              <a:t>Klicka här för att ändra texten i rutan. Dessa punktlistor passar bra till längre texter. </a:t>
            </a:r>
          </a:p>
        </p:txBody>
      </p:sp>
      <p:sp>
        <p:nvSpPr>
          <p:cNvPr id="18" name="Platshållare för text 2">
            <a:extLst>
              <a:ext uri="{FF2B5EF4-FFF2-40B4-BE49-F238E27FC236}">
                <a16:creationId xmlns:a16="http://schemas.microsoft.com/office/drawing/2014/main" id="{DF2C3E43-4C68-BE4C-9AE6-967D4A976E54}"/>
              </a:ext>
            </a:extLst>
          </p:cNvPr>
          <p:cNvSpPr>
            <a:spLocks noGrp="1"/>
          </p:cNvSpPr>
          <p:nvPr>
            <p:ph type="body" sz="quarter" idx="25" hasCustomPrompt="1"/>
          </p:nvPr>
        </p:nvSpPr>
        <p:spPr>
          <a:xfrm>
            <a:off x="6547703" y="4583371"/>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6</a:t>
            </a:r>
          </a:p>
        </p:txBody>
      </p:sp>
    </p:spTree>
    <p:extLst>
      <p:ext uri="{BB962C8B-B14F-4D97-AF65-F5344CB8AC3E}">
        <p14:creationId xmlns:p14="http://schemas.microsoft.com/office/powerpoint/2010/main" val="1418887290"/>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ep by step">
    <p:bg>
      <p:bgPr>
        <a:solidFill>
          <a:schemeClr val="bg1"/>
        </a:solidFill>
        <a:effectLst/>
      </p:bgPr>
    </p:bg>
    <p:spTree>
      <p:nvGrpSpPr>
        <p:cNvPr id="1" name=""/>
        <p:cNvGrpSpPr/>
        <p:nvPr/>
      </p:nvGrpSpPr>
      <p:grpSpPr>
        <a:xfrm>
          <a:off x="0" y="0"/>
          <a:ext cx="0" cy="0"/>
          <a:chOff x="0" y="0"/>
          <a:chExt cx="0" cy="0"/>
        </a:xfrm>
      </p:grpSpPr>
      <p:sp>
        <p:nvSpPr>
          <p:cNvPr id="23" name="Platshållare för text 15">
            <a:extLst>
              <a:ext uri="{FF2B5EF4-FFF2-40B4-BE49-F238E27FC236}">
                <a16:creationId xmlns:a16="http://schemas.microsoft.com/office/drawing/2014/main" id="{E73CDA3D-A110-D842-9503-4D7A772B80A2}"/>
              </a:ext>
            </a:extLst>
          </p:cNvPr>
          <p:cNvSpPr>
            <a:spLocks noGrp="1"/>
          </p:cNvSpPr>
          <p:nvPr>
            <p:ph type="body" sz="quarter" idx="24" hasCustomPrompt="1"/>
          </p:nvPr>
        </p:nvSpPr>
        <p:spPr>
          <a:xfrm>
            <a:off x="9362499" y="2618677"/>
            <a:ext cx="2520000" cy="695300"/>
          </a:xfrm>
          <a:prstGeom prst="homePlate">
            <a:avLst/>
          </a:prstGeom>
          <a:solidFill>
            <a:schemeClr val="tx2">
              <a:lumMod val="20000"/>
              <a:lumOff val="8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5</a:t>
            </a:r>
          </a:p>
        </p:txBody>
      </p:sp>
      <p:sp>
        <p:nvSpPr>
          <p:cNvPr id="22" name="Platshållare för text 15">
            <a:extLst>
              <a:ext uri="{FF2B5EF4-FFF2-40B4-BE49-F238E27FC236}">
                <a16:creationId xmlns:a16="http://schemas.microsoft.com/office/drawing/2014/main" id="{E9187399-D62D-1448-998C-480581BF999B}"/>
              </a:ext>
            </a:extLst>
          </p:cNvPr>
          <p:cNvSpPr>
            <a:spLocks noGrp="1"/>
          </p:cNvSpPr>
          <p:nvPr>
            <p:ph type="body" sz="quarter" idx="23" hasCustomPrompt="1"/>
          </p:nvPr>
        </p:nvSpPr>
        <p:spPr>
          <a:xfrm>
            <a:off x="7210188" y="2612919"/>
            <a:ext cx="2520000" cy="695300"/>
          </a:xfrm>
          <a:prstGeom prst="homePlate">
            <a:avLst/>
          </a:prstGeom>
          <a:solidFill>
            <a:schemeClr val="tx2">
              <a:lumMod val="40000"/>
              <a:lumOff val="6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4</a:t>
            </a:r>
          </a:p>
        </p:txBody>
      </p:sp>
      <p:sp>
        <p:nvSpPr>
          <p:cNvPr id="21" name="Platshållare för text 15">
            <a:extLst>
              <a:ext uri="{FF2B5EF4-FFF2-40B4-BE49-F238E27FC236}">
                <a16:creationId xmlns:a16="http://schemas.microsoft.com/office/drawing/2014/main" id="{10590BD9-0401-BE45-9910-166E731F7F75}"/>
              </a:ext>
            </a:extLst>
          </p:cNvPr>
          <p:cNvSpPr>
            <a:spLocks noGrp="1"/>
          </p:cNvSpPr>
          <p:nvPr>
            <p:ph type="body" sz="quarter" idx="22" hasCustomPrompt="1"/>
          </p:nvPr>
        </p:nvSpPr>
        <p:spPr>
          <a:xfrm>
            <a:off x="5065372" y="2607161"/>
            <a:ext cx="2520000" cy="695300"/>
          </a:xfrm>
          <a:prstGeom prst="homePlate">
            <a:avLst/>
          </a:prstGeom>
          <a:solidFill>
            <a:schemeClr val="tx2">
              <a:lumMod val="60000"/>
              <a:lumOff val="4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3</a:t>
            </a:r>
          </a:p>
        </p:txBody>
      </p:sp>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0" name="Platshållare för text 15">
            <a:extLst>
              <a:ext uri="{FF2B5EF4-FFF2-40B4-BE49-F238E27FC236}">
                <a16:creationId xmlns:a16="http://schemas.microsoft.com/office/drawing/2014/main" id="{37943792-BA07-294E-AE9C-BCD2B03DB348}"/>
              </a:ext>
            </a:extLst>
          </p:cNvPr>
          <p:cNvSpPr>
            <a:spLocks noGrp="1"/>
          </p:cNvSpPr>
          <p:nvPr>
            <p:ph type="body" sz="quarter" idx="21" hasCustomPrompt="1"/>
          </p:nvPr>
        </p:nvSpPr>
        <p:spPr>
          <a:xfrm>
            <a:off x="2915586" y="2607161"/>
            <a:ext cx="2520000" cy="695300"/>
          </a:xfrm>
          <a:prstGeom prst="homePlate">
            <a:avLst/>
          </a:prstGeom>
          <a:solidFill>
            <a:schemeClr val="tx2"/>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2</a:t>
            </a:r>
          </a:p>
        </p:txBody>
      </p:sp>
      <p:sp>
        <p:nvSpPr>
          <p:cNvPr id="26" name="Platshållare för text 15">
            <a:extLst>
              <a:ext uri="{FF2B5EF4-FFF2-40B4-BE49-F238E27FC236}">
                <a16:creationId xmlns:a16="http://schemas.microsoft.com/office/drawing/2014/main" id="{388722FA-8F90-9E4E-961C-21B319B9C4A1}"/>
              </a:ext>
            </a:extLst>
          </p:cNvPr>
          <p:cNvSpPr>
            <a:spLocks noGrp="1"/>
          </p:cNvSpPr>
          <p:nvPr>
            <p:ph type="body" sz="quarter" idx="26" hasCustomPrompt="1"/>
          </p:nvPr>
        </p:nvSpPr>
        <p:spPr>
          <a:xfrm>
            <a:off x="773295" y="2607161"/>
            <a:ext cx="2520000" cy="695300"/>
          </a:xfrm>
          <a:prstGeom prst="homePlate">
            <a:avLst/>
          </a:prstGeom>
          <a:solidFill>
            <a:schemeClr val="tx1"/>
          </a:solidFill>
          <a:ln w="63500">
            <a:solidFill>
              <a:schemeClr val="bg1"/>
            </a:solidFill>
          </a:ln>
          <a:effectLst/>
        </p:spPr>
        <p:txBody>
          <a:bodyPr wrap="square" lIns="54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1</a:t>
            </a:r>
          </a:p>
        </p:txBody>
      </p:sp>
      <p:sp>
        <p:nvSpPr>
          <p:cNvPr id="29" name="Title 1">
            <a:extLst>
              <a:ext uri="{FF2B5EF4-FFF2-40B4-BE49-F238E27FC236}">
                <a16:creationId xmlns:a16="http://schemas.microsoft.com/office/drawing/2014/main" id="{6E18F307-A305-8145-9A11-12C16C706BCB}"/>
              </a:ext>
            </a:extLst>
          </p:cNvPr>
          <p:cNvSpPr>
            <a:spLocks noGrp="1"/>
          </p:cNvSpPr>
          <p:nvPr>
            <p:ph type="ctrTitle" hasCustomPrompt="1"/>
          </p:nvPr>
        </p:nvSpPr>
        <p:spPr>
          <a:xfrm>
            <a:off x="814163" y="1089086"/>
            <a:ext cx="6220416"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
        <p:nvSpPr>
          <p:cNvPr id="31" name="Platshållare för text 18">
            <a:extLst>
              <a:ext uri="{FF2B5EF4-FFF2-40B4-BE49-F238E27FC236}">
                <a16:creationId xmlns:a16="http://schemas.microsoft.com/office/drawing/2014/main" id="{582AB44B-F740-6541-8588-4D4C798C2F42}"/>
              </a:ext>
            </a:extLst>
          </p:cNvPr>
          <p:cNvSpPr>
            <a:spLocks noGrp="1"/>
          </p:cNvSpPr>
          <p:nvPr>
            <p:ph type="body" sz="quarter" idx="16" hasCustomPrompt="1"/>
          </p:nvPr>
        </p:nvSpPr>
        <p:spPr>
          <a:xfrm>
            <a:off x="806916" y="3902769"/>
            <a:ext cx="2116165"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32" name="Platshållare för text 22">
            <a:extLst>
              <a:ext uri="{FF2B5EF4-FFF2-40B4-BE49-F238E27FC236}">
                <a16:creationId xmlns:a16="http://schemas.microsoft.com/office/drawing/2014/main" id="{0E762538-40C1-7741-A84A-BA8DCE865625}"/>
              </a:ext>
            </a:extLst>
          </p:cNvPr>
          <p:cNvSpPr>
            <a:spLocks noGrp="1"/>
          </p:cNvSpPr>
          <p:nvPr>
            <p:ph type="body" sz="quarter" idx="17" hasCustomPrompt="1"/>
          </p:nvPr>
        </p:nvSpPr>
        <p:spPr>
          <a:xfrm>
            <a:off x="806916" y="3548224"/>
            <a:ext cx="2116165"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37" name="Platshållare för text 18">
            <a:extLst>
              <a:ext uri="{FF2B5EF4-FFF2-40B4-BE49-F238E27FC236}">
                <a16:creationId xmlns:a16="http://schemas.microsoft.com/office/drawing/2014/main" id="{47A24916-402F-8247-B70D-C95286F859E0}"/>
              </a:ext>
            </a:extLst>
          </p:cNvPr>
          <p:cNvSpPr>
            <a:spLocks noGrp="1"/>
          </p:cNvSpPr>
          <p:nvPr>
            <p:ph type="body" sz="quarter" idx="27" hasCustomPrompt="1"/>
          </p:nvPr>
        </p:nvSpPr>
        <p:spPr>
          <a:xfrm>
            <a:off x="3032956" y="3902769"/>
            <a:ext cx="2056206"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38" name="Platshållare för text 22">
            <a:extLst>
              <a:ext uri="{FF2B5EF4-FFF2-40B4-BE49-F238E27FC236}">
                <a16:creationId xmlns:a16="http://schemas.microsoft.com/office/drawing/2014/main" id="{55F36039-7520-1749-B408-AFF14F1AB130}"/>
              </a:ext>
            </a:extLst>
          </p:cNvPr>
          <p:cNvSpPr>
            <a:spLocks noGrp="1"/>
          </p:cNvSpPr>
          <p:nvPr>
            <p:ph type="body" sz="quarter" idx="28" hasCustomPrompt="1"/>
          </p:nvPr>
        </p:nvSpPr>
        <p:spPr>
          <a:xfrm>
            <a:off x="3032956" y="3548224"/>
            <a:ext cx="2056206"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4" name="Platshållare för text 18">
            <a:extLst>
              <a:ext uri="{FF2B5EF4-FFF2-40B4-BE49-F238E27FC236}">
                <a16:creationId xmlns:a16="http://schemas.microsoft.com/office/drawing/2014/main" id="{9261EA2B-ED54-A543-9FC4-DD076F2D4D96}"/>
              </a:ext>
            </a:extLst>
          </p:cNvPr>
          <p:cNvSpPr>
            <a:spLocks noGrp="1"/>
          </p:cNvSpPr>
          <p:nvPr>
            <p:ph type="body" sz="quarter" idx="29" hasCustomPrompt="1"/>
          </p:nvPr>
        </p:nvSpPr>
        <p:spPr>
          <a:xfrm>
            <a:off x="5191539" y="3902769"/>
            <a:ext cx="2056205"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5" name="Platshållare för text 22">
            <a:extLst>
              <a:ext uri="{FF2B5EF4-FFF2-40B4-BE49-F238E27FC236}">
                <a16:creationId xmlns:a16="http://schemas.microsoft.com/office/drawing/2014/main" id="{2D7C85CF-D269-0D49-BAC3-438EA8F7C8A9}"/>
              </a:ext>
            </a:extLst>
          </p:cNvPr>
          <p:cNvSpPr>
            <a:spLocks noGrp="1"/>
          </p:cNvSpPr>
          <p:nvPr>
            <p:ph type="body" sz="quarter" idx="30" hasCustomPrompt="1"/>
          </p:nvPr>
        </p:nvSpPr>
        <p:spPr>
          <a:xfrm>
            <a:off x="5191539" y="3548224"/>
            <a:ext cx="2056205"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6" name="Platshållare för text 18">
            <a:extLst>
              <a:ext uri="{FF2B5EF4-FFF2-40B4-BE49-F238E27FC236}">
                <a16:creationId xmlns:a16="http://schemas.microsoft.com/office/drawing/2014/main" id="{09440A13-075E-7A49-B252-B9D7D2CF9C43}"/>
              </a:ext>
            </a:extLst>
          </p:cNvPr>
          <p:cNvSpPr>
            <a:spLocks noGrp="1"/>
          </p:cNvSpPr>
          <p:nvPr>
            <p:ph type="body" sz="quarter" idx="31" hasCustomPrompt="1"/>
          </p:nvPr>
        </p:nvSpPr>
        <p:spPr>
          <a:xfrm>
            <a:off x="7312648" y="3902769"/>
            <a:ext cx="2056206"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7" name="Platshållare för text 22">
            <a:extLst>
              <a:ext uri="{FF2B5EF4-FFF2-40B4-BE49-F238E27FC236}">
                <a16:creationId xmlns:a16="http://schemas.microsoft.com/office/drawing/2014/main" id="{71B2951D-6959-1B4B-AF44-DF12C8188D4E}"/>
              </a:ext>
            </a:extLst>
          </p:cNvPr>
          <p:cNvSpPr>
            <a:spLocks noGrp="1"/>
          </p:cNvSpPr>
          <p:nvPr>
            <p:ph type="body" sz="quarter" idx="32" hasCustomPrompt="1"/>
          </p:nvPr>
        </p:nvSpPr>
        <p:spPr>
          <a:xfrm>
            <a:off x="7312648" y="3548224"/>
            <a:ext cx="2056206"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8" name="Platshållare för text 18">
            <a:extLst>
              <a:ext uri="{FF2B5EF4-FFF2-40B4-BE49-F238E27FC236}">
                <a16:creationId xmlns:a16="http://schemas.microsoft.com/office/drawing/2014/main" id="{986339F1-D201-A748-A3E7-6774A638AFAF}"/>
              </a:ext>
            </a:extLst>
          </p:cNvPr>
          <p:cNvSpPr>
            <a:spLocks noGrp="1"/>
          </p:cNvSpPr>
          <p:nvPr>
            <p:ph type="body" sz="quarter" idx="33" hasCustomPrompt="1"/>
          </p:nvPr>
        </p:nvSpPr>
        <p:spPr>
          <a:xfrm>
            <a:off x="9456240" y="3902769"/>
            <a:ext cx="2056207"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9" name="Platshållare för text 22">
            <a:extLst>
              <a:ext uri="{FF2B5EF4-FFF2-40B4-BE49-F238E27FC236}">
                <a16:creationId xmlns:a16="http://schemas.microsoft.com/office/drawing/2014/main" id="{D6934437-DA63-1546-8A3A-0524275ECE9E}"/>
              </a:ext>
            </a:extLst>
          </p:cNvPr>
          <p:cNvSpPr>
            <a:spLocks noGrp="1"/>
          </p:cNvSpPr>
          <p:nvPr>
            <p:ph type="body" sz="quarter" idx="34" hasCustomPrompt="1"/>
          </p:nvPr>
        </p:nvSpPr>
        <p:spPr>
          <a:xfrm>
            <a:off x="9456240" y="3548224"/>
            <a:ext cx="2056207" cy="338137"/>
          </a:xfrm>
          <a:prstGeom prst="rect">
            <a:avLst/>
          </a:prstGeom>
        </p:spPr>
        <p:txBody>
          <a:bodyPr anchor="ctr"/>
          <a:lstStyle>
            <a:lvl1pPr marL="0" indent="0">
              <a:buNone/>
              <a:defRPr sz="1800" b="1" i="0">
                <a:latin typeface="Lab Grotesque Black" pitchFamily="2" charset="0"/>
              </a:defRPr>
            </a:lvl1pPr>
          </a:lstStyle>
          <a:p>
            <a:pPr lvl="0"/>
            <a:r>
              <a:rPr lang="sv-SE" err="1"/>
              <a:t>Rubik</a:t>
            </a:r>
            <a:endParaRPr lang="sv-SE"/>
          </a:p>
        </p:txBody>
      </p:sp>
    </p:spTree>
    <p:extLst>
      <p:ext uri="{BB962C8B-B14F-4D97-AF65-F5344CB8AC3E}">
        <p14:creationId xmlns:p14="http://schemas.microsoft.com/office/powerpoint/2010/main" val="99311972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accent2"/>
                </a:solidFill>
              </a:defRPr>
            </a:lvl1pPr>
          </a:lstStyle>
          <a:p>
            <a:fld id="{BFE3856A-5690-4DF3-91BC-B3AD6C24ACB6}" type="datetime1">
              <a:rPr lang="sv-SE" smtClean="0"/>
              <a:pPr/>
              <a:t>2022-01-18</a:t>
            </a:fld>
            <a:endParaRPr lang="sv-SE"/>
          </a:p>
        </p:txBody>
      </p:sp>
      <p:sp>
        <p:nvSpPr>
          <p:cNvPr id="4" name="Slide Number Placeholder 3"/>
          <p:cNvSpPr>
            <a:spLocks noGrp="1"/>
          </p:cNvSpPr>
          <p:nvPr>
            <p:ph type="sldNum" sz="quarter" idx="12"/>
          </p:nvPr>
        </p:nvSpPr>
        <p:spPr/>
        <p:txBody>
          <a:bodyPr/>
          <a:lstStyle/>
          <a:p>
            <a:fld id="{5718465E-2E6A-4310-8AAC-7D6E13D1D673}" type="slidenum">
              <a:rPr lang="sv-SE" smtClean="0"/>
              <a:pPr/>
              <a:t>‹#›</a:t>
            </a:fld>
            <a:endParaRPr lang="sv-SE"/>
          </a:p>
        </p:txBody>
      </p:sp>
    </p:spTree>
    <p:extLst>
      <p:ext uri="{BB962C8B-B14F-4D97-AF65-F5344CB8AC3E}">
        <p14:creationId xmlns:p14="http://schemas.microsoft.com/office/powerpoint/2010/main" val="325019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Startbild">
    <p:bg>
      <p:bgPr>
        <a:solidFill>
          <a:srgbClr val="EFF2F5"/>
        </a:solidFill>
        <a:effectLst/>
      </p:bgPr>
    </p:bg>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6" name="Rektangel 12">
            <a:extLst>
              <a:ext uri="{FF2B5EF4-FFF2-40B4-BE49-F238E27FC236}">
                <a16:creationId xmlns:a16="http://schemas.microsoft.com/office/drawing/2014/main" id="{BB698276-7501-CD45-879F-2EEB37D5A7A0}"/>
              </a:ext>
            </a:extLst>
          </p:cNvPr>
          <p:cNvSpPr/>
          <p:nvPr userDrawn="1"/>
        </p:nvSpPr>
        <p:spPr>
          <a:xfrm>
            <a:off x="6117771" y="0"/>
            <a:ext cx="6074229" cy="68834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 name="connsiteX0" fmla="*/ 1757130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1757130 w 5744930"/>
              <a:gd name="connsiteY4" fmla="*/ 0 h 6858000"/>
              <a:gd name="connsiteX0" fmla="*/ 3727652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3727652 w 5744930"/>
              <a:gd name="connsiteY4" fmla="*/ 0 h 6858000"/>
              <a:gd name="connsiteX0" fmla="*/ 3489830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3489830 w 5507108"/>
              <a:gd name="connsiteY4" fmla="*/ 0 h 6870700"/>
              <a:gd name="connsiteX0" fmla="*/ 2900939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2900939 w 5507108"/>
              <a:gd name="connsiteY4" fmla="*/ 0 h 6870700"/>
              <a:gd name="connsiteX0" fmla="*/ 2810340 w 5416509"/>
              <a:gd name="connsiteY0" fmla="*/ 0 h 6883400"/>
              <a:gd name="connsiteX1" fmla="*/ 5416509 w 5416509"/>
              <a:gd name="connsiteY1" fmla="*/ 0 h 6883400"/>
              <a:gd name="connsiteX2" fmla="*/ 5416509 w 5416509"/>
              <a:gd name="connsiteY2" fmla="*/ 6858000 h 6883400"/>
              <a:gd name="connsiteX3" fmla="*/ 0 w 5416509"/>
              <a:gd name="connsiteY3" fmla="*/ 6883400 h 6883400"/>
              <a:gd name="connsiteX4" fmla="*/ 2810340 w 5416509"/>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509" h="6883400">
                <a:moveTo>
                  <a:pt x="2810340" y="0"/>
                </a:moveTo>
                <a:lnTo>
                  <a:pt x="5416509" y="0"/>
                </a:lnTo>
                <a:lnTo>
                  <a:pt x="5416509" y="6858000"/>
                </a:lnTo>
                <a:lnTo>
                  <a:pt x="0" y="6883400"/>
                </a:lnTo>
                <a:lnTo>
                  <a:pt x="281034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7" name="Platshållare för bild 2">
            <a:extLst>
              <a:ext uri="{FF2B5EF4-FFF2-40B4-BE49-F238E27FC236}">
                <a16:creationId xmlns:a16="http://schemas.microsoft.com/office/drawing/2014/main" id="{B0D96CB5-71EF-BA43-9B66-282BFDE1F457}"/>
              </a:ext>
            </a:extLst>
          </p:cNvPr>
          <p:cNvSpPr>
            <a:spLocks noGrp="1"/>
          </p:cNvSpPr>
          <p:nvPr>
            <p:ph type="pic" sz="quarter" idx="13" hasCustomPrompt="1"/>
          </p:nvPr>
        </p:nvSpPr>
        <p:spPr>
          <a:xfrm>
            <a:off x="6590962" y="996750"/>
            <a:ext cx="4009177" cy="486450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nchor="t"/>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1106328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Startbild med projekt-logga">
    <p:bg>
      <p:bgPr>
        <a:solidFill>
          <a:srgbClr val="EFF2F5"/>
        </a:solidFill>
        <a:effectLst/>
      </p:bgPr>
    </p:bg>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6" name="Rektangel 12">
            <a:extLst>
              <a:ext uri="{FF2B5EF4-FFF2-40B4-BE49-F238E27FC236}">
                <a16:creationId xmlns:a16="http://schemas.microsoft.com/office/drawing/2014/main" id="{BB698276-7501-CD45-879F-2EEB37D5A7A0}"/>
              </a:ext>
            </a:extLst>
          </p:cNvPr>
          <p:cNvSpPr/>
          <p:nvPr userDrawn="1"/>
        </p:nvSpPr>
        <p:spPr>
          <a:xfrm>
            <a:off x="6117771" y="0"/>
            <a:ext cx="6074229" cy="68834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 name="connsiteX0" fmla="*/ 1757130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1757130 w 5744930"/>
              <a:gd name="connsiteY4" fmla="*/ 0 h 6858000"/>
              <a:gd name="connsiteX0" fmla="*/ 3727652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3727652 w 5744930"/>
              <a:gd name="connsiteY4" fmla="*/ 0 h 6858000"/>
              <a:gd name="connsiteX0" fmla="*/ 3489830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3489830 w 5507108"/>
              <a:gd name="connsiteY4" fmla="*/ 0 h 6870700"/>
              <a:gd name="connsiteX0" fmla="*/ 2900939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2900939 w 5507108"/>
              <a:gd name="connsiteY4" fmla="*/ 0 h 6870700"/>
              <a:gd name="connsiteX0" fmla="*/ 2810340 w 5416509"/>
              <a:gd name="connsiteY0" fmla="*/ 0 h 6883400"/>
              <a:gd name="connsiteX1" fmla="*/ 5416509 w 5416509"/>
              <a:gd name="connsiteY1" fmla="*/ 0 h 6883400"/>
              <a:gd name="connsiteX2" fmla="*/ 5416509 w 5416509"/>
              <a:gd name="connsiteY2" fmla="*/ 6858000 h 6883400"/>
              <a:gd name="connsiteX3" fmla="*/ 0 w 5416509"/>
              <a:gd name="connsiteY3" fmla="*/ 6883400 h 6883400"/>
              <a:gd name="connsiteX4" fmla="*/ 2810340 w 5416509"/>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509" h="6883400">
                <a:moveTo>
                  <a:pt x="2810340" y="0"/>
                </a:moveTo>
                <a:lnTo>
                  <a:pt x="5416509" y="0"/>
                </a:lnTo>
                <a:lnTo>
                  <a:pt x="5416509" y="6858000"/>
                </a:lnTo>
                <a:lnTo>
                  <a:pt x="0" y="6883400"/>
                </a:lnTo>
                <a:lnTo>
                  <a:pt x="281034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7" name="Platshållare för bild 2">
            <a:extLst>
              <a:ext uri="{FF2B5EF4-FFF2-40B4-BE49-F238E27FC236}">
                <a16:creationId xmlns:a16="http://schemas.microsoft.com/office/drawing/2014/main" id="{B0D96CB5-71EF-BA43-9B66-282BFDE1F457}"/>
              </a:ext>
            </a:extLst>
          </p:cNvPr>
          <p:cNvSpPr>
            <a:spLocks noGrp="1"/>
          </p:cNvSpPr>
          <p:nvPr>
            <p:ph type="pic" sz="quarter" idx="13" hasCustomPrompt="1"/>
          </p:nvPr>
        </p:nvSpPr>
        <p:spPr>
          <a:xfrm>
            <a:off x="6590962" y="996750"/>
            <a:ext cx="4009177" cy="486450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cxnSp>
        <p:nvCxnSpPr>
          <p:cNvPr id="9" name="Rak 8">
            <a:extLst>
              <a:ext uri="{FF2B5EF4-FFF2-40B4-BE49-F238E27FC236}">
                <a16:creationId xmlns:a16="http://schemas.microsoft.com/office/drawing/2014/main" id="{6FA73DEE-57C7-3745-832B-C21707CF35E5}"/>
              </a:ext>
            </a:extLst>
          </p:cNvPr>
          <p:cNvCxnSpPr>
            <a:cxnSpLocks/>
          </p:cNvCxnSpPr>
          <p:nvPr userDrawn="1"/>
        </p:nvCxnSpPr>
        <p:spPr>
          <a:xfrm>
            <a:off x="3054933" y="497090"/>
            <a:ext cx="0" cy="9400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tshållare för bild 7">
            <a:extLst>
              <a:ext uri="{FF2B5EF4-FFF2-40B4-BE49-F238E27FC236}">
                <a16:creationId xmlns:a16="http://schemas.microsoft.com/office/drawing/2014/main" id="{6E97B7A4-AC87-FF48-9E5A-D3FDE1792E22}"/>
              </a:ext>
            </a:extLst>
          </p:cNvPr>
          <p:cNvSpPr>
            <a:spLocks noGrp="1"/>
          </p:cNvSpPr>
          <p:nvPr>
            <p:ph type="pic" sz="quarter" idx="11" hasCustomPrompt="1"/>
          </p:nvPr>
        </p:nvSpPr>
        <p:spPr>
          <a:xfrm>
            <a:off x="3506860" y="497090"/>
            <a:ext cx="2158985" cy="939800"/>
          </a:xfrm>
          <a:prstGeom prst="rect">
            <a:avLst/>
          </a:prstGeom>
        </p:spPr>
        <p:txBody>
          <a:bodyPr/>
          <a:lstStyle>
            <a:lvl1pPr marL="0" indent="0" algn="ctr">
              <a:buNone/>
              <a:defRPr sz="1600" b="1" i="0">
                <a:latin typeface="Lab Grotesque Black" pitchFamily="2" charset="0"/>
              </a:defRPr>
            </a:lvl1pPr>
          </a:lstStyle>
          <a:p>
            <a:r>
              <a:rPr lang="sv-SE"/>
              <a:t>Projekt-logga eller </a:t>
            </a:r>
            <a:r>
              <a:rPr lang="sv-SE" err="1"/>
              <a:t>sammarbetspartner</a:t>
            </a:r>
            <a:endParaRPr lang="sv-SE"/>
          </a:p>
        </p:txBody>
      </p:sp>
    </p:spTree>
    <p:extLst>
      <p:ext uri="{BB962C8B-B14F-4D97-AF65-F5344CB8AC3E}">
        <p14:creationId xmlns:p14="http://schemas.microsoft.com/office/powerpoint/2010/main" val="508182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Startbild">
    <p:bg>
      <p:bgPr>
        <a:solidFill>
          <a:srgbClr val="FAEFDF"/>
        </a:solidFill>
        <a:effectLst/>
      </p:bgPr>
    </p:bg>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7" name="Platshållare för bild 2">
            <a:extLst>
              <a:ext uri="{FF2B5EF4-FFF2-40B4-BE49-F238E27FC236}">
                <a16:creationId xmlns:a16="http://schemas.microsoft.com/office/drawing/2014/main" id="{B0D96CB5-71EF-BA43-9B66-282BFDE1F457}"/>
              </a:ext>
            </a:extLst>
          </p:cNvPr>
          <p:cNvSpPr>
            <a:spLocks noGrp="1"/>
          </p:cNvSpPr>
          <p:nvPr>
            <p:ph type="pic" sz="quarter" idx="13" hasCustomPrompt="1"/>
          </p:nvPr>
        </p:nvSpPr>
        <p:spPr>
          <a:xfrm>
            <a:off x="5114470" y="0"/>
            <a:ext cx="7064830" cy="6883400"/>
          </a:xfrm>
          <a:custGeom>
            <a:avLst/>
            <a:gdLst>
              <a:gd name="connsiteX0" fmla="*/ 0 w 6074230"/>
              <a:gd name="connsiteY0" fmla="*/ 0 h 6858000"/>
              <a:gd name="connsiteX1" fmla="*/ 6074230 w 6074230"/>
              <a:gd name="connsiteY1" fmla="*/ 0 h 6858000"/>
              <a:gd name="connsiteX2" fmla="*/ 6074230 w 6074230"/>
              <a:gd name="connsiteY2" fmla="*/ 6858000 h 6858000"/>
              <a:gd name="connsiteX3" fmla="*/ 0 w 6074230"/>
              <a:gd name="connsiteY3" fmla="*/ 6858000 h 6858000"/>
              <a:gd name="connsiteX4" fmla="*/ 0 w 6074230"/>
              <a:gd name="connsiteY4" fmla="*/ 0 h 6858000"/>
              <a:gd name="connsiteX0" fmla="*/ 3276600 w 6074230"/>
              <a:gd name="connsiteY0" fmla="*/ 0 h 6870700"/>
              <a:gd name="connsiteX1" fmla="*/ 6074230 w 6074230"/>
              <a:gd name="connsiteY1" fmla="*/ 12700 h 6870700"/>
              <a:gd name="connsiteX2" fmla="*/ 6074230 w 6074230"/>
              <a:gd name="connsiteY2" fmla="*/ 6870700 h 6870700"/>
              <a:gd name="connsiteX3" fmla="*/ 0 w 6074230"/>
              <a:gd name="connsiteY3" fmla="*/ 6870700 h 6870700"/>
              <a:gd name="connsiteX4" fmla="*/ 3276600 w 6074230"/>
              <a:gd name="connsiteY4" fmla="*/ 0 h 6870700"/>
              <a:gd name="connsiteX0" fmla="*/ 1879600 w 6074230"/>
              <a:gd name="connsiteY0" fmla="*/ 0 h 6858000"/>
              <a:gd name="connsiteX1" fmla="*/ 6074230 w 6074230"/>
              <a:gd name="connsiteY1" fmla="*/ 0 h 6858000"/>
              <a:gd name="connsiteX2" fmla="*/ 6074230 w 6074230"/>
              <a:gd name="connsiteY2" fmla="*/ 6858000 h 6858000"/>
              <a:gd name="connsiteX3" fmla="*/ 0 w 6074230"/>
              <a:gd name="connsiteY3" fmla="*/ 6858000 h 6858000"/>
              <a:gd name="connsiteX4" fmla="*/ 1879600 w 6074230"/>
              <a:gd name="connsiteY4" fmla="*/ 0 h 6858000"/>
              <a:gd name="connsiteX0" fmla="*/ 2844800 w 7039430"/>
              <a:gd name="connsiteY0" fmla="*/ 0 h 6883400"/>
              <a:gd name="connsiteX1" fmla="*/ 7039430 w 7039430"/>
              <a:gd name="connsiteY1" fmla="*/ 0 h 6883400"/>
              <a:gd name="connsiteX2" fmla="*/ 7039430 w 7039430"/>
              <a:gd name="connsiteY2" fmla="*/ 6858000 h 6883400"/>
              <a:gd name="connsiteX3" fmla="*/ 0 w 7039430"/>
              <a:gd name="connsiteY3" fmla="*/ 6883400 h 6883400"/>
              <a:gd name="connsiteX4" fmla="*/ 2844800 w 7039430"/>
              <a:gd name="connsiteY4" fmla="*/ 0 h 6883400"/>
              <a:gd name="connsiteX0" fmla="*/ 2844800 w 7064830"/>
              <a:gd name="connsiteY0" fmla="*/ 0 h 6883400"/>
              <a:gd name="connsiteX1" fmla="*/ 7064830 w 7064830"/>
              <a:gd name="connsiteY1" fmla="*/ 12700 h 6883400"/>
              <a:gd name="connsiteX2" fmla="*/ 7039430 w 7064830"/>
              <a:gd name="connsiteY2" fmla="*/ 6858000 h 6883400"/>
              <a:gd name="connsiteX3" fmla="*/ 0 w 7064830"/>
              <a:gd name="connsiteY3" fmla="*/ 6883400 h 6883400"/>
              <a:gd name="connsiteX4" fmla="*/ 2844800 w 7064830"/>
              <a:gd name="connsiteY4" fmla="*/ 0 h 6883400"/>
              <a:gd name="connsiteX0" fmla="*/ 2844800 w 7064830"/>
              <a:gd name="connsiteY0" fmla="*/ 0 h 6883400"/>
              <a:gd name="connsiteX1" fmla="*/ 7064830 w 7064830"/>
              <a:gd name="connsiteY1" fmla="*/ 12700 h 6883400"/>
              <a:gd name="connsiteX2" fmla="*/ 7052130 w 7064830"/>
              <a:gd name="connsiteY2" fmla="*/ 6870700 h 6883400"/>
              <a:gd name="connsiteX3" fmla="*/ 0 w 7064830"/>
              <a:gd name="connsiteY3" fmla="*/ 6883400 h 6883400"/>
              <a:gd name="connsiteX4" fmla="*/ 2844800 w 706483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4830" h="6883400">
                <a:moveTo>
                  <a:pt x="2844800" y="0"/>
                </a:moveTo>
                <a:lnTo>
                  <a:pt x="7064830" y="12700"/>
                </a:lnTo>
                <a:cubicBezTo>
                  <a:pt x="7056363" y="2294467"/>
                  <a:pt x="7060597" y="4588933"/>
                  <a:pt x="7052130" y="6870700"/>
                </a:cubicBezTo>
                <a:lnTo>
                  <a:pt x="0" y="6883400"/>
                </a:lnTo>
                <a:lnTo>
                  <a:pt x="2844800" y="0"/>
                </a:lnTo>
                <a:close/>
              </a:path>
            </a:pathLst>
          </a:cu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42052708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Startbild">
    <p:bg>
      <p:bgPr>
        <a:solidFill>
          <a:srgbClr val="EFF2F5"/>
        </a:solidFill>
        <a:effectLst/>
      </p:bgPr>
    </p:bg>
    <p:spTree>
      <p:nvGrpSpPr>
        <p:cNvPr id="1" name=""/>
        <p:cNvGrpSpPr/>
        <p:nvPr/>
      </p:nvGrpSpPr>
      <p:grpSpPr>
        <a:xfrm>
          <a:off x="0" y="0"/>
          <a:ext cx="0" cy="0"/>
          <a:chOff x="0" y="0"/>
          <a:chExt cx="0" cy="0"/>
        </a:xfrm>
      </p:grpSpPr>
      <p:pic>
        <p:nvPicPr>
          <p:cNvPr id="8" name="Bildobjekt 7" descr="En bild som visar paraply&#10;&#10;Automatiskt genererad beskrivning">
            <a:extLst>
              <a:ext uri="{FF2B5EF4-FFF2-40B4-BE49-F238E27FC236}">
                <a16:creationId xmlns:a16="http://schemas.microsoft.com/office/drawing/2014/main" id="{91B3CA28-5094-4B46-B154-DA4C9388F352}"/>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39205" y="0"/>
            <a:ext cx="12231205" cy="6865749"/>
          </a:xfrm>
          <a:prstGeom prst="rect">
            <a:avLst/>
          </a:prstGeom>
        </p:spPr>
      </p:pic>
      <p:pic>
        <p:nvPicPr>
          <p:cNvPr id="9" name="Bild 8">
            <a:extLst>
              <a:ext uri="{FF2B5EF4-FFF2-40B4-BE49-F238E27FC236}">
                <a16:creationId xmlns:a16="http://schemas.microsoft.com/office/drawing/2014/main" id="{0EDB442F-88D5-1A43-B099-A6A3582785D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803275" y="4511458"/>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rubrikformatet</a:t>
            </a:r>
          </a:p>
        </p:txBody>
      </p:sp>
    </p:spTree>
    <p:extLst>
      <p:ext uri="{BB962C8B-B14F-4D97-AF65-F5344CB8AC3E}">
        <p14:creationId xmlns:p14="http://schemas.microsoft.com/office/powerpoint/2010/main" val="6792454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 Startbild">
    <p:bg>
      <p:bgPr>
        <a:solidFill>
          <a:srgbClr val="EFF2F5"/>
        </a:solidFill>
        <a:effectLst/>
      </p:bgPr>
    </p:bg>
    <p:spTree>
      <p:nvGrpSpPr>
        <p:cNvPr id="1" name=""/>
        <p:cNvGrpSpPr/>
        <p:nvPr/>
      </p:nvGrpSpPr>
      <p:grpSpPr>
        <a:xfrm>
          <a:off x="0" y="0"/>
          <a:ext cx="0" cy="0"/>
          <a:chOff x="0" y="0"/>
          <a:chExt cx="0" cy="0"/>
        </a:xfrm>
      </p:grpSpPr>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472699" y="2364944"/>
            <a:ext cx="4058108" cy="2958723"/>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Klicka för </a:t>
            </a:r>
            <a:br>
              <a:rPr lang="sv-SE"/>
            </a:br>
            <a:r>
              <a:rPr lang="sv-SE"/>
              <a:t>att ändra rubrik</a:t>
            </a:r>
          </a:p>
        </p:txBody>
      </p:sp>
      <p:sp>
        <p:nvSpPr>
          <p:cNvPr id="6" name="Platshållare för text 3">
            <a:extLst>
              <a:ext uri="{FF2B5EF4-FFF2-40B4-BE49-F238E27FC236}">
                <a16:creationId xmlns:a16="http://schemas.microsoft.com/office/drawing/2014/main" id="{CF997969-62B2-E34F-B02B-FEA32A784A41}"/>
              </a:ext>
            </a:extLst>
          </p:cNvPr>
          <p:cNvSpPr>
            <a:spLocks noGrp="1"/>
          </p:cNvSpPr>
          <p:nvPr>
            <p:ph type="body" sz="quarter" idx="17" hasCustomPrompt="1"/>
          </p:nvPr>
        </p:nvSpPr>
        <p:spPr>
          <a:xfrm>
            <a:off x="472700" y="1935149"/>
            <a:ext cx="4058108" cy="429795"/>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En mindre inledande rubrik</a:t>
            </a:r>
          </a:p>
        </p:txBody>
      </p:sp>
      <p:sp>
        <p:nvSpPr>
          <p:cNvPr id="3" name="Platshållare för bild 2">
            <a:extLst>
              <a:ext uri="{FF2B5EF4-FFF2-40B4-BE49-F238E27FC236}">
                <a16:creationId xmlns:a16="http://schemas.microsoft.com/office/drawing/2014/main" id="{D5B8713E-1A3F-BF42-AACE-4E4D0F255C48}"/>
              </a:ext>
            </a:extLst>
          </p:cNvPr>
          <p:cNvSpPr>
            <a:spLocks noGrp="1"/>
          </p:cNvSpPr>
          <p:nvPr>
            <p:ph type="pic" sz="quarter" idx="18"/>
          </p:nvPr>
        </p:nvSpPr>
        <p:spPr>
          <a:xfrm>
            <a:off x="5046662" y="0"/>
            <a:ext cx="7145338" cy="6858000"/>
          </a:xfrm>
          <a:prstGeom prst="rect">
            <a:avLst/>
          </a:prstGeom>
          <a:solidFill>
            <a:schemeClr val="tx1">
              <a:lumMod val="20000"/>
              <a:lumOff val="80000"/>
            </a:schemeClr>
          </a:solidFill>
        </p:spPr>
        <p:txBody>
          <a:bodyPr/>
          <a:lstStyle>
            <a:lvl1pPr>
              <a:defRPr b="1" i="0">
                <a:latin typeface="Lab Grotesque Black" pitchFamily="2" charset="0"/>
              </a:defRPr>
            </a:lvl1pPr>
          </a:lstStyle>
          <a:p>
            <a:endParaRPr lang="sv-SE"/>
          </a:p>
        </p:txBody>
      </p:sp>
      <p:pic>
        <p:nvPicPr>
          <p:cNvPr id="7" name="Bild 6">
            <a:extLst>
              <a:ext uri="{FF2B5EF4-FFF2-40B4-BE49-F238E27FC236}">
                <a16:creationId xmlns:a16="http://schemas.microsoft.com/office/drawing/2014/main" id="{5AB544D0-C715-CF4C-9E96-C7F59ECA112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02030" y="427561"/>
            <a:ext cx="1397617" cy="663617"/>
          </a:xfrm>
          <a:prstGeom prst="rect">
            <a:avLst/>
          </a:prstGeom>
        </p:spPr>
      </p:pic>
      <p:sp>
        <p:nvSpPr>
          <p:cNvPr id="11" name="Platshållare för text 3">
            <a:extLst>
              <a:ext uri="{FF2B5EF4-FFF2-40B4-BE49-F238E27FC236}">
                <a16:creationId xmlns:a16="http://schemas.microsoft.com/office/drawing/2014/main" id="{B0C7F7D6-5987-1449-9F2C-79E934F83CF1}"/>
              </a:ext>
            </a:extLst>
          </p:cNvPr>
          <p:cNvSpPr>
            <a:spLocks noGrp="1"/>
          </p:cNvSpPr>
          <p:nvPr>
            <p:ph type="body" sz="quarter" idx="19" hasCustomPrompt="1"/>
          </p:nvPr>
        </p:nvSpPr>
        <p:spPr>
          <a:xfrm>
            <a:off x="472700" y="5337027"/>
            <a:ext cx="4058108" cy="429795"/>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Månad 2020</a:t>
            </a:r>
          </a:p>
        </p:txBody>
      </p:sp>
    </p:spTree>
    <p:extLst>
      <p:ext uri="{BB962C8B-B14F-4D97-AF65-F5344CB8AC3E}">
        <p14:creationId xmlns:p14="http://schemas.microsoft.com/office/powerpoint/2010/main" val="11077081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Startbild">
    <p:bg>
      <p:bgPr>
        <a:solidFill>
          <a:srgbClr val="EFF2F5"/>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7D44B0B-6197-FA45-BE51-6BBD1D204D6B}"/>
              </a:ext>
            </a:extLst>
          </p:cNvPr>
          <p:cNvSpPr/>
          <p:nvPr userDrawn="1"/>
        </p:nvSpPr>
        <p:spPr>
          <a:xfrm>
            <a:off x="0" y="0"/>
            <a:ext cx="12192000"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6" name="Rektangel 12">
            <a:extLst>
              <a:ext uri="{FF2B5EF4-FFF2-40B4-BE49-F238E27FC236}">
                <a16:creationId xmlns:a16="http://schemas.microsoft.com/office/drawing/2014/main" id="{BB698276-7501-CD45-879F-2EEB37D5A7A0}"/>
              </a:ext>
            </a:extLst>
          </p:cNvPr>
          <p:cNvSpPr/>
          <p:nvPr userDrawn="1"/>
        </p:nvSpPr>
        <p:spPr>
          <a:xfrm>
            <a:off x="6117771" y="0"/>
            <a:ext cx="6074229" cy="68834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 name="connsiteX0" fmla="*/ 1757130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1757130 w 5744930"/>
              <a:gd name="connsiteY4" fmla="*/ 0 h 6858000"/>
              <a:gd name="connsiteX0" fmla="*/ 3727652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3727652 w 5744930"/>
              <a:gd name="connsiteY4" fmla="*/ 0 h 6858000"/>
              <a:gd name="connsiteX0" fmla="*/ 3489830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3489830 w 5507108"/>
              <a:gd name="connsiteY4" fmla="*/ 0 h 6870700"/>
              <a:gd name="connsiteX0" fmla="*/ 2900939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2900939 w 5507108"/>
              <a:gd name="connsiteY4" fmla="*/ 0 h 6870700"/>
              <a:gd name="connsiteX0" fmla="*/ 2810340 w 5416509"/>
              <a:gd name="connsiteY0" fmla="*/ 0 h 6883400"/>
              <a:gd name="connsiteX1" fmla="*/ 5416509 w 5416509"/>
              <a:gd name="connsiteY1" fmla="*/ 0 h 6883400"/>
              <a:gd name="connsiteX2" fmla="*/ 5416509 w 5416509"/>
              <a:gd name="connsiteY2" fmla="*/ 6858000 h 6883400"/>
              <a:gd name="connsiteX3" fmla="*/ 0 w 5416509"/>
              <a:gd name="connsiteY3" fmla="*/ 6883400 h 6883400"/>
              <a:gd name="connsiteX4" fmla="*/ 2810340 w 5416509"/>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509" h="6883400">
                <a:moveTo>
                  <a:pt x="2810340" y="0"/>
                </a:moveTo>
                <a:lnTo>
                  <a:pt x="5416509" y="0"/>
                </a:lnTo>
                <a:lnTo>
                  <a:pt x="5416509" y="6858000"/>
                </a:lnTo>
                <a:lnTo>
                  <a:pt x="0" y="6883400"/>
                </a:lnTo>
                <a:lnTo>
                  <a:pt x="281034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7" name="Platshållare för bild 2">
            <a:extLst>
              <a:ext uri="{FF2B5EF4-FFF2-40B4-BE49-F238E27FC236}">
                <a16:creationId xmlns:a16="http://schemas.microsoft.com/office/drawing/2014/main" id="{B0D96CB5-71EF-BA43-9B66-282BFDE1F457}"/>
              </a:ext>
            </a:extLst>
          </p:cNvPr>
          <p:cNvSpPr>
            <a:spLocks noGrp="1"/>
          </p:cNvSpPr>
          <p:nvPr>
            <p:ph type="pic" sz="quarter" idx="13" hasCustomPrompt="1"/>
          </p:nvPr>
        </p:nvSpPr>
        <p:spPr>
          <a:xfrm>
            <a:off x="6590962" y="996750"/>
            <a:ext cx="4009177" cy="486450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nchor="t"/>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1122380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Startbild">
    <p:bg>
      <p:bgPr>
        <a:solidFill>
          <a:srgbClr val="EFF2F5"/>
        </a:solidFill>
        <a:effectLst/>
      </p:bgPr>
    </p:bg>
    <p:spTree>
      <p:nvGrpSpPr>
        <p:cNvPr id="1" name=""/>
        <p:cNvGrpSpPr/>
        <p:nvPr/>
      </p:nvGrpSpPr>
      <p:grpSpPr>
        <a:xfrm>
          <a:off x="0" y="0"/>
          <a:ext cx="0" cy="0"/>
          <a:chOff x="0" y="0"/>
          <a:chExt cx="0" cy="0"/>
        </a:xfrm>
      </p:grpSpPr>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2174916" y="2783400"/>
            <a:ext cx="7842169" cy="1870292"/>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pic>
        <p:nvPicPr>
          <p:cNvPr id="5" name="Bild 4">
            <a:extLst>
              <a:ext uri="{FF2B5EF4-FFF2-40B4-BE49-F238E27FC236}">
                <a16:creationId xmlns:a16="http://schemas.microsoft.com/office/drawing/2014/main" id="{0DC7DD40-2BBE-FD47-B5D1-DCF785B0BB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41671" y="669975"/>
            <a:ext cx="1708659" cy="811306"/>
          </a:xfrm>
          <a:prstGeom prst="rect">
            <a:avLst/>
          </a:prstGeom>
        </p:spPr>
      </p:pic>
      <p:sp>
        <p:nvSpPr>
          <p:cNvPr id="6" name="Platshållare för text 3">
            <a:extLst>
              <a:ext uri="{FF2B5EF4-FFF2-40B4-BE49-F238E27FC236}">
                <a16:creationId xmlns:a16="http://schemas.microsoft.com/office/drawing/2014/main" id="{CF997969-62B2-E34F-B02B-FEA32A784A41}"/>
              </a:ext>
            </a:extLst>
          </p:cNvPr>
          <p:cNvSpPr>
            <a:spLocks noGrp="1"/>
          </p:cNvSpPr>
          <p:nvPr>
            <p:ph type="body" sz="quarter" idx="17" hasCustomPrompt="1"/>
          </p:nvPr>
        </p:nvSpPr>
        <p:spPr>
          <a:xfrm>
            <a:off x="5193556" y="5955811"/>
            <a:ext cx="1804889" cy="429795"/>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32781716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 Startbild med projekt-logga">
    <p:bg>
      <p:bgPr>
        <a:solidFill>
          <a:srgbClr val="EFF2F5"/>
        </a:solidFill>
        <a:effectLst/>
      </p:bgPr>
    </p:bg>
    <p:spTree>
      <p:nvGrpSpPr>
        <p:cNvPr id="1" name=""/>
        <p:cNvGrpSpPr/>
        <p:nvPr/>
      </p:nvGrpSpPr>
      <p:grpSpPr>
        <a:xfrm>
          <a:off x="0" y="0"/>
          <a:ext cx="0" cy="0"/>
          <a:chOff x="0" y="0"/>
          <a:chExt cx="0" cy="0"/>
        </a:xfrm>
      </p:grpSpPr>
      <p:cxnSp>
        <p:nvCxnSpPr>
          <p:cNvPr id="12" name="Rak 11">
            <a:extLst>
              <a:ext uri="{FF2B5EF4-FFF2-40B4-BE49-F238E27FC236}">
                <a16:creationId xmlns:a16="http://schemas.microsoft.com/office/drawing/2014/main" id="{A744BAE6-61A3-B34C-B489-75AA9FDCA023}"/>
              </a:ext>
            </a:extLst>
          </p:cNvPr>
          <p:cNvCxnSpPr>
            <a:cxnSpLocks/>
          </p:cNvCxnSpPr>
          <p:nvPr userDrawn="1"/>
        </p:nvCxnSpPr>
        <p:spPr>
          <a:xfrm flipH="1">
            <a:off x="4741683" y="368366"/>
            <a:ext cx="2465210" cy="613612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tshållare för bild 2">
            <a:extLst>
              <a:ext uri="{FF2B5EF4-FFF2-40B4-BE49-F238E27FC236}">
                <a16:creationId xmlns:a16="http://schemas.microsoft.com/office/drawing/2014/main" id="{706F194E-6202-E549-AF1F-32A3CE881F5D}"/>
              </a:ext>
            </a:extLst>
          </p:cNvPr>
          <p:cNvSpPr>
            <a:spLocks noGrp="1"/>
          </p:cNvSpPr>
          <p:nvPr>
            <p:ph type="pic" sz="quarter" idx="11" hasCustomPrompt="1"/>
          </p:nvPr>
        </p:nvSpPr>
        <p:spPr>
          <a:xfrm>
            <a:off x="9055876" y="4978398"/>
            <a:ext cx="2038118" cy="976923"/>
          </a:xfrm>
          <a:prstGeom prst="rect">
            <a:avLst/>
          </a:prstGeom>
        </p:spPr>
        <p:txBody>
          <a:bodyPr/>
          <a:lstStyle>
            <a:lvl1pPr marL="0" indent="0">
              <a:buNone/>
              <a:defRPr b="1" i="0">
                <a:solidFill>
                  <a:schemeClr val="tx1"/>
                </a:solidFill>
                <a:latin typeface="Lab Grotesque Black" pitchFamily="2" charset="0"/>
              </a:defRPr>
            </a:lvl1pPr>
          </a:lstStyle>
          <a:p>
            <a:r>
              <a:rPr lang="sv-SE"/>
              <a:t>Projekt-logotyp</a:t>
            </a:r>
          </a:p>
        </p:txBody>
      </p:sp>
      <p:pic>
        <p:nvPicPr>
          <p:cNvPr id="9" name="Bild 8">
            <a:extLst>
              <a:ext uri="{FF2B5EF4-FFF2-40B4-BE49-F238E27FC236}">
                <a16:creationId xmlns:a16="http://schemas.microsoft.com/office/drawing/2014/main" id="{A823D168-2479-9142-A21D-2C31727F041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53012" y="967970"/>
            <a:ext cx="1670949" cy="793401"/>
          </a:xfrm>
          <a:prstGeom prst="rect">
            <a:avLst/>
          </a:prstGeom>
        </p:spPr>
      </p:pic>
      <p:sp>
        <p:nvSpPr>
          <p:cNvPr id="7" name="Title 1">
            <a:extLst>
              <a:ext uri="{FF2B5EF4-FFF2-40B4-BE49-F238E27FC236}">
                <a16:creationId xmlns:a16="http://schemas.microsoft.com/office/drawing/2014/main" id="{38A5A16F-1CF9-F049-9B18-B31DBD6FF618}"/>
              </a:ext>
            </a:extLst>
          </p:cNvPr>
          <p:cNvSpPr>
            <a:spLocks noGrp="1"/>
          </p:cNvSpPr>
          <p:nvPr>
            <p:ph type="ctrTitle" hasCustomPrompt="1"/>
          </p:nvPr>
        </p:nvSpPr>
        <p:spPr>
          <a:xfrm>
            <a:off x="3246254" y="2890740"/>
            <a:ext cx="5699492" cy="1366278"/>
          </a:xfrm>
          <a:prstGeom prst="rect">
            <a:avLst/>
          </a:prstGeom>
          <a:solidFill>
            <a:srgbClr val="EFF2F5"/>
          </a:solidFill>
        </p:spPr>
        <p:txBody>
          <a:bodyPr anchor="ctr"/>
          <a:lstStyle>
            <a:lvl1pPr algn="ctr">
              <a:lnSpc>
                <a:spcPct val="100000"/>
              </a:lnSpc>
              <a:defRPr sz="4000" b="1" i="0">
                <a:solidFill>
                  <a:schemeClr val="tx1"/>
                </a:solidFill>
                <a:latin typeface="Lab Grotesque Black" pitchFamily="2" charset="0"/>
              </a:defRPr>
            </a:lvl1pPr>
          </a:lstStyle>
          <a:p>
            <a:r>
              <a:rPr lang="sv-SE"/>
              <a:t>Klicka här för att </a:t>
            </a:r>
            <a:br>
              <a:rPr lang="sv-SE"/>
            </a:br>
            <a:r>
              <a:rPr lang="sv-SE"/>
              <a:t>ändra rubriken</a:t>
            </a:r>
            <a:endParaRPr lang="en-US"/>
          </a:p>
        </p:txBody>
      </p:sp>
    </p:spTree>
    <p:extLst>
      <p:ext uri="{BB962C8B-B14F-4D97-AF65-F5344CB8AC3E}">
        <p14:creationId xmlns:p14="http://schemas.microsoft.com/office/powerpoint/2010/main" val="7589641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 Startbild">
    <p:bg>
      <p:bgPr>
        <a:solidFill>
          <a:srgbClr val="EFF2F5"/>
        </a:solidFill>
        <a:effectLst/>
      </p:bgPr>
    </p:bg>
    <p:spTree>
      <p:nvGrpSpPr>
        <p:cNvPr id="1" name=""/>
        <p:cNvGrpSpPr/>
        <p:nvPr/>
      </p:nvGrpSpPr>
      <p:grpSpPr>
        <a:xfrm>
          <a:off x="0" y="0"/>
          <a:ext cx="0" cy="0"/>
          <a:chOff x="0" y="0"/>
          <a:chExt cx="0" cy="0"/>
        </a:xfrm>
      </p:grpSpPr>
      <p:pic>
        <p:nvPicPr>
          <p:cNvPr id="4" name="Bildobjekt 3" descr="En bild som visar person, person, inomhus, stående&#10;&#10;Automatiskt genererad beskrivning">
            <a:extLst>
              <a:ext uri="{FF2B5EF4-FFF2-40B4-BE49-F238E27FC236}">
                <a16:creationId xmlns:a16="http://schemas.microsoft.com/office/drawing/2014/main" id="{98FA57B1-2ACC-5644-AC77-D91F928F4C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latshållare för text 5">
            <a:extLst>
              <a:ext uri="{FF2B5EF4-FFF2-40B4-BE49-F238E27FC236}">
                <a16:creationId xmlns:a16="http://schemas.microsoft.com/office/drawing/2014/main" id="{C61F123D-6F95-4542-9ED2-47F932FBCD6F}"/>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4" name="Platshållare för text 3">
            <a:extLst>
              <a:ext uri="{FF2B5EF4-FFF2-40B4-BE49-F238E27FC236}">
                <a16:creationId xmlns:a16="http://schemas.microsoft.com/office/drawing/2014/main" id="{0786B41C-A2B9-5A45-BDC6-A4B24CA7EA96}"/>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pic>
        <p:nvPicPr>
          <p:cNvPr id="11" name="Bildobjekt 10" descr="En bild som visar gitarr&#10;&#10;Automatiskt genererad beskrivning">
            <a:extLst>
              <a:ext uri="{FF2B5EF4-FFF2-40B4-BE49-F238E27FC236}">
                <a16:creationId xmlns:a16="http://schemas.microsoft.com/office/drawing/2014/main" id="{BB2FE1A7-5D6E-DC47-8E07-5F07AFA06F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Bild 11">
            <a:extLst>
              <a:ext uri="{FF2B5EF4-FFF2-40B4-BE49-F238E27FC236}">
                <a16:creationId xmlns:a16="http://schemas.microsoft.com/office/drawing/2014/main" id="{DD2A90B0-0E9D-D74D-97C4-7AD912D1358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35081227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 Startbild med projekt-logga">
    <p:bg>
      <p:bgPr>
        <a:solidFill>
          <a:srgbClr val="EFF2F5"/>
        </a:solidFill>
        <a:effectLst/>
      </p:bgPr>
    </p:bg>
    <p:spTree>
      <p:nvGrpSpPr>
        <p:cNvPr id="1" name=""/>
        <p:cNvGrpSpPr/>
        <p:nvPr/>
      </p:nvGrpSpPr>
      <p:grpSpPr>
        <a:xfrm>
          <a:off x="0" y="0"/>
          <a:ext cx="0" cy="0"/>
          <a:chOff x="0" y="0"/>
          <a:chExt cx="0" cy="0"/>
        </a:xfrm>
      </p:grpSpPr>
      <p:pic>
        <p:nvPicPr>
          <p:cNvPr id="16" name="Bildobjekt 15" descr="En bild som visar person, person, inomhus, stående&#10;&#10;Automatiskt genererad beskrivning">
            <a:extLst>
              <a:ext uri="{FF2B5EF4-FFF2-40B4-BE49-F238E27FC236}">
                <a16:creationId xmlns:a16="http://schemas.microsoft.com/office/drawing/2014/main" id="{0D49FE42-54FD-BA45-9083-12D0C77B70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7" name="Bildobjekt 16" descr="En bild som visar gitarr&#10;&#10;Automatiskt genererad beskrivning">
            <a:extLst>
              <a:ext uri="{FF2B5EF4-FFF2-40B4-BE49-F238E27FC236}">
                <a16:creationId xmlns:a16="http://schemas.microsoft.com/office/drawing/2014/main" id="{A10E66BA-5F32-E242-8817-5E9D2FDAA3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8" name="Bild 17">
            <a:extLst>
              <a:ext uri="{FF2B5EF4-FFF2-40B4-BE49-F238E27FC236}">
                <a16:creationId xmlns:a16="http://schemas.microsoft.com/office/drawing/2014/main" id="{54AC2CC1-AEC1-EB48-89A6-123A9520DC3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cxnSp>
        <p:nvCxnSpPr>
          <p:cNvPr id="6" name="Rak 5">
            <a:extLst>
              <a:ext uri="{FF2B5EF4-FFF2-40B4-BE49-F238E27FC236}">
                <a16:creationId xmlns:a16="http://schemas.microsoft.com/office/drawing/2014/main" id="{4EB6B1E6-EE40-8E47-8F3B-07C641EE8051}"/>
              </a:ext>
            </a:extLst>
          </p:cNvPr>
          <p:cNvCxnSpPr>
            <a:cxnSpLocks/>
          </p:cNvCxnSpPr>
          <p:nvPr userDrawn="1"/>
        </p:nvCxnSpPr>
        <p:spPr>
          <a:xfrm>
            <a:off x="2673933" y="222738"/>
            <a:ext cx="0" cy="9400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latshållare för bild 7">
            <a:extLst>
              <a:ext uri="{FF2B5EF4-FFF2-40B4-BE49-F238E27FC236}">
                <a16:creationId xmlns:a16="http://schemas.microsoft.com/office/drawing/2014/main" id="{1FCD3DE3-7B60-B948-9BD5-A808F06BFFA0}"/>
              </a:ext>
            </a:extLst>
          </p:cNvPr>
          <p:cNvSpPr>
            <a:spLocks noGrp="1"/>
          </p:cNvSpPr>
          <p:nvPr>
            <p:ph type="pic" sz="quarter" idx="11" hasCustomPrompt="1"/>
          </p:nvPr>
        </p:nvSpPr>
        <p:spPr>
          <a:xfrm>
            <a:off x="3010875" y="222250"/>
            <a:ext cx="2158985" cy="899642"/>
          </a:xfrm>
          <a:prstGeom prst="rect">
            <a:avLst/>
          </a:prstGeom>
        </p:spPr>
        <p:txBody>
          <a:bodyPr/>
          <a:lstStyle>
            <a:lvl1pPr marL="0" indent="0">
              <a:buNone/>
              <a:defRPr sz="1600" b="1" i="0">
                <a:latin typeface="Lab Grotesque Black" pitchFamily="2" charset="0"/>
              </a:defRPr>
            </a:lvl1pPr>
          </a:lstStyle>
          <a:p>
            <a:r>
              <a:rPr lang="sv-SE"/>
              <a:t>Projekt-logga eller </a:t>
            </a:r>
            <a:r>
              <a:rPr lang="sv-SE" err="1"/>
              <a:t>sammarbetspartner</a:t>
            </a:r>
            <a:endParaRPr lang="sv-SE"/>
          </a:p>
        </p:txBody>
      </p:sp>
      <p:sp>
        <p:nvSpPr>
          <p:cNvPr id="11" name="Platshållare för text 5">
            <a:extLst>
              <a:ext uri="{FF2B5EF4-FFF2-40B4-BE49-F238E27FC236}">
                <a16:creationId xmlns:a16="http://schemas.microsoft.com/office/drawing/2014/main" id="{9392650F-7844-C445-89F6-00C824A7EA82}"/>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2" name="Platshållare för text 3">
            <a:extLst>
              <a:ext uri="{FF2B5EF4-FFF2-40B4-BE49-F238E27FC236}">
                <a16:creationId xmlns:a16="http://schemas.microsoft.com/office/drawing/2014/main" id="{76AF080D-CD2E-8C40-8394-A3AD28522B83}"/>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38688943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Avsnitt">
    <p:bg>
      <p:bgPr>
        <a:solidFill>
          <a:srgbClr val="EFF2F5"/>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82619518-6478-7247-89A7-D769234AF7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Platshållare för text 5">
            <a:extLst>
              <a:ext uri="{FF2B5EF4-FFF2-40B4-BE49-F238E27FC236}">
                <a16:creationId xmlns:a16="http://schemas.microsoft.com/office/drawing/2014/main" id="{B7935EBD-1D85-9B40-A597-E8004A47E430}"/>
              </a:ext>
            </a:extLst>
          </p:cNvPr>
          <p:cNvSpPr>
            <a:spLocks noGrp="1"/>
          </p:cNvSpPr>
          <p:nvPr>
            <p:ph type="body" sz="quarter" idx="10" hasCustomPrompt="1"/>
          </p:nvPr>
        </p:nvSpPr>
        <p:spPr>
          <a:xfrm>
            <a:off x="803275" y="2729243"/>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sp>
        <p:nvSpPr>
          <p:cNvPr id="9" name="Platshållare för datum 21">
            <a:extLst>
              <a:ext uri="{FF2B5EF4-FFF2-40B4-BE49-F238E27FC236}">
                <a16:creationId xmlns:a16="http://schemas.microsoft.com/office/drawing/2014/main" id="{1608C2EC-1DC2-1241-B729-D19D1FCC68BB}"/>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9A7EA555-A254-4240-B103-1CF2B96BBCAC}" type="datetime1">
              <a:rPr lang="sv-SE" smtClean="0"/>
              <a:pPr/>
              <a:t>2022-01-18</a:t>
            </a:fld>
            <a:endParaRPr lang="sv-SE"/>
          </a:p>
        </p:txBody>
      </p:sp>
      <p:sp>
        <p:nvSpPr>
          <p:cNvPr id="11" name="Platshållare för bildnummer 23">
            <a:extLst>
              <a:ext uri="{FF2B5EF4-FFF2-40B4-BE49-F238E27FC236}">
                <a16:creationId xmlns:a16="http://schemas.microsoft.com/office/drawing/2014/main" id="{D8810A9E-A1C4-5347-BF01-4EDB65BB782C}"/>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6" name="Rak 5">
            <a:extLst>
              <a:ext uri="{FF2B5EF4-FFF2-40B4-BE49-F238E27FC236}">
                <a16:creationId xmlns:a16="http://schemas.microsoft.com/office/drawing/2014/main" id="{696EDCA4-F9F8-5D48-A9EE-F73D54C6A5A4}"/>
              </a:ext>
            </a:extLst>
          </p:cNvPr>
          <p:cNvCxnSpPr/>
          <p:nvPr userDrawn="1"/>
        </p:nvCxnSpPr>
        <p:spPr>
          <a:xfrm>
            <a:off x="333488" y="438382"/>
            <a:ext cx="11456894"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9066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Avsnitt">
    <p:bg>
      <p:bgPr>
        <a:solidFill>
          <a:srgbClr val="FAEFDF"/>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82619518-6478-7247-89A7-D769234AF7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Platshållare för text 5">
            <a:extLst>
              <a:ext uri="{FF2B5EF4-FFF2-40B4-BE49-F238E27FC236}">
                <a16:creationId xmlns:a16="http://schemas.microsoft.com/office/drawing/2014/main" id="{B7935EBD-1D85-9B40-A597-E8004A47E430}"/>
              </a:ext>
            </a:extLst>
          </p:cNvPr>
          <p:cNvSpPr>
            <a:spLocks noGrp="1"/>
          </p:cNvSpPr>
          <p:nvPr>
            <p:ph type="body" sz="quarter" idx="10" hasCustomPrompt="1"/>
          </p:nvPr>
        </p:nvSpPr>
        <p:spPr>
          <a:xfrm>
            <a:off x="803275" y="2729243"/>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sp>
        <p:nvSpPr>
          <p:cNvPr id="9" name="Platshållare för datum 21">
            <a:extLst>
              <a:ext uri="{FF2B5EF4-FFF2-40B4-BE49-F238E27FC236}">
                <a16:creationId xmlns:a16="http://schemas.microsoft.com/office/drawing/2014/main" id="{F2FC718D-2E6B-094D-BAE9-4D69E8F87694}"/>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140F083A-C18F-7A4A-B968-56C4338E70FA}" type="datetime1">
              <a:rPr lang="sv-SE" smtClean="0"/>
              <a:pPr/>
              <a:t>2022-01-18</a:t>
            </a:fld>
            <a:endParaRPr lang="sv-SE"/>
          </a:p>
        </p:txBody>
      </p:sp>
      <p:sp>
        <p:nvSpPr>
          <p:cNvPr id="11" name="Platshållare för bildnummer 23">
            <a:extLst>
              <a:ext uri="{FF2B5EF4-FFF2-40B4-BE49-F238E27FC236}">
                <a16:creationId xmlns:a16="http://schemas.microsoft.com/office/drawing/2014/main" id="{1450DE0A-BD17-EB41-8FCB-DEDE5BA27376}"/>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6" name="Rak 5">
            <a:extLst>
              <a:ext uri="{FF2B5EF4-FFF2-40B4-BE49-F238E27FC236}">
                <a16:creationId xmlns:a16="http://schemas.microsoft.com/office/drawing/2014/main" id="{6511C99F-256F-5044-8A62-BE3402259E8F}"/>
              </a:ext>
            </a:extLst>
          </p:cNvPr>
          <p:cNvCxnSpPr/>
          <p:nvPr userDrawn="1"/>
        </p:nvCxnSpPr>
        <p:spPr>
          <a:xfrm>
            <a:off x="333488" y="438382"/>
            <a:ext cx="11456894"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5691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ubrik med diagram">
    <p:spTree>
      <p:nvGrpSpPr>
        <p:cNvPr id="1" name=""/>
        <p:cNvGrpSpPr/>
        <p:nvPr/>
      </p:nvGrpSpPr>
      <p:grpSpPr>
        <a:xfrm>
          <a:off x="0" y="0"/>
          <a:ext cx="0" cy="0"/>
          <a:chOff x="0" y="0"/>
          <a:chExt cx="0" cy="0"/>
        </a:xfrm>
      </p:grpSpPr>
      <p:sp>
        <p:nvSpPr>
          <p:cNvPr id="9" name="Platshållare för datum 21">
            <a:extLst>
              <a:ext uri="{FF2B5EF4-FFF2-40B4-BE49-F238E27FC236}">
                <a16:creationId xmlns:a16="http://schemas.microsoft.com/office/drawing/2014/main" id="{6B44079D-3DAD-8F45-A831-F330F78A1109}"/>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65773E32-0C08-E94E-9D45-85C7A4E9171F}" type="datetime1">
              <a:rPr lang="sv-SE" smtClean="0"/>
              <a:pPr/>
              <a:t>2022-01-18</a:t>
            </a:fld>
            <a:endParaRPr lang="sv-SE"/>
          </a:p>
        </p:txBody>
      </p:sp>
      <p:sp>
        <p:nvSpPr>
          <p:cNvPr id="17" name="Platshållare för bildnummer 23">
            <a:extLst>
              <a:ext uri="{FF2B5EF4-FFF2-40B4-BE49-F238E27FC236}">
                <a16:creationId xmlns:a16="http://schemas.microsoft.com/office/drawing/2014/main" id="{9730448C-5DEA-7C4E-9F1F-CD746849CB06}"/>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diagram 10">
            <a:extLst>
              <a:ext uri="{FF2B5EF4-FFF2-40B4-BE49-F238E27FC236}">
                <a16:creationId xmlns:a16="http://schemas.microsoft.com/office/drawing/2014/main" id="{F4EBF51C-62DB-7A4B-BE2B-377DE277C9DE}"/>
              </a:ext>
            </a:extLst>
          </p:cNvPr>
          <p:cNvSpPr>
            <a:spLocks noGrp="1"/>
          </p:cNvSpPr>
          <p:nvPr>
            <p:ph type="chart" sz="quarter" idx="13"/>
          </p:nvPr>
        </p:nvSpPr>
        <p:spPr>
          <a:xfrm>
            <a:off x="353569" y="1694688"/>
            <a:ext cx="11436812" cy="4721988"/>
          </a:xfrm>
          <a:prstGeom prst="rect">
            <a:avLst/>
          </a:prstGeom>
        </p:spPr>
        <p:txBody>
          <a:bodyPr/>
          <a:lstStyle>
            <a:lvl1pPr>
              <a:defRPr b="1" i="0">
                <a:latin typeface="Lab Grotesque Black" pitchFamily="2" charset="0"/>
              </a:defRPr>
            </a:lvl1pPr>
          </a:lstStyle>
          <a:p>
            <a:endParaRPr lang="sv-SE"/>
          </a:p>
        </p:txBody>
      </p:sp>
      <p:sp>
        <p:nvSpPr>
          <p:cNvPr id="7" name="Title 1">
            <a:extLst>
              <a:ext uri="{FF2B5EF4-FFF2-40B4-BE49-F238E27FC236}">
                <a16:creationId xmlns:a16="http://schemas.microsoft.com/office/drawing/2014/main" id="{47352D2D-987B-994B-92F5-71D79ED6B6EF}"/>
              </a:ext>
            </a:extLst>
          </p:cNvPr>
          <p:cNvSpPr>
            <a:spLocks noGrp="1"/>
          </p:cNvSpPr>
          <p:nvPr>
            <p:ph type="ctrTitle" hasCustomPrompt="1"/>
          </p:nvPr>
        </p:nvSpPr>
        <p:spPr>
          <a:xfrm>
            <a:off x="800101" y="679732"/>
            <a:ext cx="7253287" cy="707084"/>
          </a:xfrm>
          <a:prstGeom prst="rect">
            <a:avLst/>
          </a:prstGeom>
        </p:spPr>
        <p:txBody>
          <a:bodyPr anchor="ctr"/>
          <a:lstStyle>
            <a:lvl1pPr algn="l">
              <a:lnSpc>
                <a:spcPct val="100000"/>
              </a:lnSpc>
              <a:defRPr sz="3600" b="1" i="0">
                <a:latin typeface="Lab Grotesque Black" pitchFamily="2" charset="0"/>
              </a:defRPr>
            </a:lvl1pPr>
          </a:lstStyle>
          <a:p>
            <a:r>
              <a:rPr lang="sv-SE"/>
              <a:t>Här kan en rubrik skrivas</a:t>
            </a:r>
            <a:endParaRPr lang="en-US"/>
          </a:p>
        </p:txBody>
      </p:sp>
    </p:spTree>
    <p:extLst>
      <p:ext uri="{BB962C8B-B14F-4D97-AF65-F5344CB8AC3E}">
        <p14:creationId xmlns:p14="http://schemas.microsoft.com/office/powerpoint/2010/main" val="1270453062"/>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Jämförelsebi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7314" y="1050443"/>
            <a:ext cx="10515600" cy="727551"/>
          </a:xfrm>
          <a:prstGeom prst="rect">
            <a:avLst/>
          </a:prstGeom>
        </p:spPr>
        <p:txBody>
          <a:bodyPr anchor="ctr"/>
          <a:lstStyle>
            <a:lvl1pPr>
              <a:defRPr sz="3600" b="1" i="0">
                <a:latin typeface="Lab Grotesque Black" pitchFamily="2" charset="0"/>
              </a:defRPr>
            </a:lvl1pPr>
          </a:lstStyle>
          <a:p>
            <a:r>
              <a:rPr lang="sv-SE"/>
              <a:t>Här kan en rubrik skrivas</a:t>
            </a:r>
            <a:endParaRPr lang="en-US"/>
          </a:p>
        </p:txBody>
      </p:sp>
      <p:sp>
        <p:nvSpPr>
          <p:cNvPr id="3" name="Content Placeholder 2"/>
          <p:cNvSpPr>
            <a:spLocks noGrp="1"/>
          </p:cNvSpPr>
          <p:nvPr>
            <p:ph sz="half" idx="1"/>
          </p:nvPr>
        </p:nvSpPr>
        <p:spPr>
          <a:xfrm>
            <a:off x="827314" y="2323086"/>
            <a:ext cx="4868333" cy="3484470"/>
          </a:xfrm>
          <a:prstGeom prst="rect">
            <a:avLst/>
          </a:prstGeom>
        </p:spPr>
        <p:txBody>
          <a:bodyPr/>
          <a:lstStyle>
            <a:lvl1pPr>
              <a:defRPr b="1" i="0">
                <a:latin typeface="Lab Grotesque Black" pitchFamily="2" charset="0"/>
              </a:defRPr>
            </a:lvl1pPr>
            <a:lvl2pPr>
              <a:defRPr b="1" i="0">
                <a:latin typeface="Lab Grotesque Black" pitchFamily="2" charset="77"/>
              </a:defRPr>
            </a:lvl2pPr>
            <a:lvl3pPr>
              <a:defRPr b="1" i="0">
                <a:latin typeface="Lab Grotesque Black" pitchFamily="2" charset="77"/>
              </a:defRPr>
            </a:lvl3pPr>
            <a:lvl4pPr>
              <a:defRPr b="1" i="0">
                <a:latin typeface="Lab Grotesque Black" pitchFamily="2" charset="77"/>
              </a:defRPr>
            </a:lvl4pPr>
            <a:lvl5pPr>
              <a:defRPr b="1" i="0">
                <a:latin typeface="Lab Grotesque Black" pitchFamily="2" charset="77"/>
              </a:defRPr>
            </a:lvl5pPr>
          </a:lstStyle>
          <a:p>
            <a:pPr lvl="0"/>
            <a:r>
              <a:rPr lang="sv-SE"/>
              <a:t>Klicka här för att ändra format</a:t>
            </a:r>
            <a:endParaRPr lang="en-US"/>
          </a:p>
        </p:txBody>
      </p:sp>
      <p:sp>
        <p:nvSpPr>
          <p:cNvPr id="4" name="Content Placeholder 3"/>
          <p:cNvSpPr>
            <a:spLocks noGrp="1"/>
          </p:cNvSpPr>
          <p:nvPr>
            <p:ph sz="half" idx="2"/>
          </p:nvPr>
        </p:nvSpPr>
        <p:spPr>
          <a:xfrm>
            <a:off x="6485469" y="2323086"/>
            <a:ext cx="4868333" cy="3484470"/>
          </a:xfrm>
          <a:prstGeom prst="rect">
            <a:avLst/>
          </a:prstGeom>
        </p:spPr>
        <p:txBody>
          <a:bodyPr/>
          <a:lstStyle>
            <a:lvl1pPr>
              <a:defRPr b="1" i="0">
                <a:latin typeface="Lab Grotesque Black" pitchFamily="2" charset="0"/>
              </a:defRPr>
            </a:lvl1pPr>
            <a:lvl2pPr>
              <a:defRPr b="1" i="0">
                <a:latin typeface="Lab Grotesque Black" pitchFamily="2" charset="77"/>
              </a:defRPr>
            </a:lvl2pPr>
            <a:lvl3pPr>
              <a:defRPr b="1" i="0">
                <a:latin typeface="Lab Grotesque Black" pitchFamily="2" charset="77"/>
              </a:defRPr>
            </a:lvl3pPr>
            <a:lvl4pPr>
              <a:defRPr b="1" i="0">
                <a:latin typeface="Lab Grotesque Black" pitchFamily="2" charset="77"/>
              </a:defRPr>
            </a:lvl4pPr>
            <a:lvl5pPr>
              <a:defRPr b="1" i="0">
                <a:latin typeface="Lab Grotesque Black" pitchFamily="2" charset="77"/>
              </a:defRPr>
            </a:lvl5pPr>
          </a:lstStyle>
          <a:p>
            <a:pPr lvl="0"/>
            <a:r>
              <a:rPr lang="sv-SE"/>
              <a:t>Klicka här för att ändra format</a:t>
            </a:r>
            <a:endParaRPr lang="en-US"/>
          </a:p>
        </p:txBody>
      </p:sp>
      <p:cxnSp>
        <p:nvCxnSpPr>
          <p:cNvPr id="13" name="Rak 12">
            <a:extLst>
              <a:ext uri="{FF2B5EF4-FFF2-40B4-BE49-F238E27FC236}">
                <a16:creationId xmlns:a16="http://schemas.microsoft.com/office/drawing/2014/main" id="{921BC6B0-5B2A-714F-B0C5-C5C53F335BDB}"/>
              </a:ext>
            </a:extLst>
          </p:cNvPr>
          <p:cNvCxnSpPr/>
          <p:nvPr userDrawn="1"/>
        </p:nvCxnSpPr>
        <p:spPr>
          <a:xfrm>
            <a:off x="6051248" y="2323086"/>
            <a:ext cx="0" cy="348447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Platshållare för datum 21">
            <a:extLst>
              <a:ext uri="{FF2B5EF4-FFF2-40B4-BE49-F238E27FC236}">
                <a16:creationId xmlns:a16="http://schemas.microsoft.com/office/drawing/2014/main" id="{69EC6F15-9A3E-6D44-8B7F-B342AC3B19A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8991A168-6131-E444-B73E-DFB9CB900E85}" type="datetime1">
              <a:rPr lang="sv-SE" smtClean="0"/>
              <a:pPr/>
              <a:t>2022-01-18</a:t>
            </a:fld>
            <a:endParaRPr lang="sv-SE"/>
          </a:p>
        </p:txBody>
      </p:sp>
      <p:sp>
        <p:nvSpPr>
          <p:cNvPr id="15" name="Platshållare för bildnummer 23">
            <a:extLst>
              <a:ext uri="{FF2B5EF4-FFF2-40B4-BE49-F238E27FC236}">
                <a16:creationId xmlns:a16="http://schemas.microsoft.com/office/drawing/2014/main" id="{DAED7498-0DC0-2446-B6A8-C6513EBC5F8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89210044"/>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ubrik med tabell">
    <p:spTree>
      <p:nvGrpSpPr>
        <p:cNvPr id="1" name=""/>
        <p:cNvGrpSpPr/>
        <p:nvPr/>
      </p:nvGrpSpPr>
      <p:grpSpPr>
        <a:xfrm>
          <a:off x="0" y="0"/>
          <a:ext cx="0" cy="0"/>
          <a:chOff x="0" y="0"/>
          <a:chExt cx="0" cy="0"/>
        </a:xfrm>
      </p:grpSpPr>
      <p:sp>
        <p:nvSpPr>
          <p:cNvPr id="9" name="Platshållare för datum 21">
            <a:extLst>
              <a:ext uri="{FF2B5EF4-FFF2-40B4-BE49-F238E27FC236}">
                <a16:creationId xmlns:a16="http://schemas.microsoft.com/office/drawing/2014/main" id="{1EFBD00A-88C3-5A4B-9C02-AA7E0A43F370}"/>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DB10DFCC-6A86-5649-BBD1-3E44B80C4D91}" type="datetime1">
              <a:rPr lang="sv-SE" smtClean="0"/>
              <a:pPr/>
              <a:t>2022-01-18</a:t>
            </a:fld>
            <a:endParaRPr lang="sv-SE"/>
          </a:p>
        </p:txBody>
      </p:sp>
      <p:sp>
        <p:nvSpPr>
          <p:cNvPr id="11" name="Platshållare för bildnummer 23">
            <a:extLst>
              <a:ext uri="{FF2B5EF4-FFF2-40B4-BE49-F238E27FC236}">
                <a16:creationId xmlns:a16="http://schemas.microsoft.com/office/drawing/2014/main" id="{E8B8B375-2B3B-2A4A-A8D3-64D813F0B55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tabell 2">
            <a:extLst>
              <a:ext uri="{FF2B5EF4-FFF2-40B4-BE49-F238E27FC236}">
                <a16:creationId xmlns:a16="http://schemas.microsoft.com/office/drawing/2014/main" id="{C6C55AEF-7D9A-3F4F-B0AA-D94E4A2283FD}"/>
              </a:ext>
            </a:extLst>
          </p:cNvPr>
          <p:cNvSpPr>
            <a:spLocks noGrp="1"/>
          </p:cNvSpPr>
          <p:nvPr>
            <p:ph type="tbl" sz="quarter" idx="14"/>
          </p:nvPr>
        </p:nvSpPr>
        <p:spPr>
          <a:xfrm>
            <a:off x="353568" y="1597152"/>
            <a:ext cx="11436813" cy="4819523"/>
          </a:xfrm>
          <a:prstGeom prst="rect">
            <a:avLst/>
          </a:prstGeom>
        </p:spPr>
        <p:txBody>
          <a:bodyPr/>
          <a:lstStyle>
            <a:lvl1pPr>
              <a:defRPr b="1" i="0">
                <a:latin typeface="Lab Grotesque Black" pitchFamily="2" charset="0"/>
              </a:defRPr>
            </a:lvl1pPr>
          </a:lstStyle>
          <a:p>
            <a:endParaRPr lang="sv-SE"/>
          </a:p>
        </p:txBody>
      </p:sp>
      <p:sp>
        <p:nvSpPr>
          <p:cNvPr id="7" name="Title 1">
            <a:extLst>
              <a:ext uri="{FF2B5EF4-FFF2-40B4-BE49-F238E27FC236}">
                <a16:creationId xmlns:a16="http://schemas.microsoft.com/office/drawing/2014/main" id="{DF585C9A-F5DA-B34E-A07D-1F610726F8E3}"/>
              </a:ext>
            </a:extLst>
          </p:cNvPr>
          <p:cNvSpPr>
            <a:spLocks noGrp="1"/>
          </p:cNvSpPr>
          <p:nvPr>
            <p:ph type="ctrTitle" hasCustomPrompt="1"/>
          </p:nvPr>
        </p:nvSpPr>
        <p:spPr>
          <a:xfrm>
            <a:off x="800101" y="679732"/>
            <a:ext cx="7253287" cy="707084"/>
          </a:xfrm>
          <a:prstGeom prst="rect">
            <a:avLst/>
          </a:prstGeom>
        </p:spPr>
        <p:txBody>
          <a:bodyPr anchor="ctr"/>
          <a:lstStyle>
            <a:lvl1pPr algn="l">
              <a:lnSpc>
                <a:spcPct val="100000"/>
              </a:lnSpc>
              <a:defRPr sz="3600" b="1" i="0">
                <a:latin typeface="Lab Grotesque Black" pitchFamily="2" charset="0"/>
              </a:defRPr>
            </a:lvl1pPr>
          </a:lstStyle>
          <a:p>
            <a:r>
              <a:rPr lang="sv-SE"/>
              <a:t>Här kan en rubrik skrivas</a:t>
            </a:r>
            <a:endParaRPr lang="en-US"/>
          </a:p>
        </p:txBody>
      </p:sp>
    </p:spTree>
    <p:extLst>
      <p:ext uri="{BB962C8B-B14F-4D97-AF65-F5344CB8AC3E}">
        <p14:creationId xmlns:p14="http://schemas.microsoft.com/office/powerpoint/2010/main" val="35880711"/>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kelt citat">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2C896C3-85B8-1840-BCE9-B1EA9F8F4485}"/>
              </a:ext>
            </a:extLst>
          </p:cNvPr>
          <p:cNvSpPr>
            <a:spLocks noGrp="1"/>
          </p:cNvSpPr>
          <p:nvPr>
            <p:ph type="body" idx="13" hasCustomPrompt="1"/>
          </p:nvPr>
        </p:nvSpPr>
        <p:spPr>
          <a:xfrm>
            <a:off x="3209077" y="3123023"/>
            <a:ext cx="5201327" cy="1461047"/>
          </a:xfrm>
          <a:prstGeom prst="rect">
            <a:avLst/>
          </a:prstGeom>
        </p:spPr>
        <p:txBody>
          <a:bodyPr anchor="ctr"/>
          <a:lstStyle>
            <a:lvl1pPr marL="0" indent="0" algn="ctr">
              <a:lnSpc>
                <a:spcPct val="100000"/>
              </a:lnSpc>
              <a:buNone/>
              <a:defRPr sz="4000" b="1" i="0">
                <a:solidFill>
                  <a:schemeClr val="accent1"/>
                </a:solidFill>
                <a:latin typeface="Lab Grotesque Black" pitchFamily="2" charset="0"/>
              </a:defRPr>
            </a:lvl1pPr>
          </a:lstStyle>
          <a:p>
            <a:pPr lvl="0"/>
            <a:r>
              <a:rPr lang="sv-SE"/>
              <a:t>Här kan det stå ett citat på några rader </a:t>
            </a:r>
          </a:p>
        </p:txBody>
      </p:sp>
      <p:sp>
        <p:nvSpPr>
          <p:cNvPr id="8" name="Platshållare för text 31">
            <a:extLst>
              <a:ext uri="{FF2B5EF4-FFF2-40B4-BE49-F238E27FC236}">
                <a16:creationId xmlns:a16="http://schemas.microsoft.com/office/drawing/2014/main" id="{6039D40D-3993-3F4E-B4F3-28C880743210}"/>
              </a:ext>
            </a:extLst>
          </p:cNvPr>
          <p:cNvSpPr>
            <a:spLocks noGrp="1"/>
          </p:cNvSpPr>
          <p:nvPr>
            <p:ph type="body" sz="quarter" idx="15" hasCustomPrompt="1"/>
          </p:nvPr>
        </p:nvSpPr>
        <p:spPr>
          <a:xfrm>
            <a:off x="4397428" y="4822787"/>
            <a:ext cx="2824624"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9" name="Platshållare för text 2">
            <a:extLst>
              <a:ext uri="{FF2B5EF4-FFF2-40B4-BE49-F238E27FC236}">
                <a16:creationId xmlns:a16="http://schemas.microsoft.com/office/drawing/2014/main" id="{8B3A173A-72BD-7A4E-BA9B-F15B0C419FE6}"/>
              </a:ext>
            </a:extLst>
          </p:cNvPr>
          <p:cNvSpPr>
            <a:spLocks noGrp="1"/>
          </p:cNvSpPr>
          <p:nvPr>
            <p:ph type="body" idx="16" hasCustomPrompt="1"/>
          </p:nvPr>
        </p:nvSpPr>
        <p:spPr>
          <a:xfrm>
            <a:off x="5262467" y="1555481"/>
            <a:ext cx="1110178" cy="1171388"/>
          </a:xfrm>
          <a:prstGeom prst="rect">
            <a:avLst/>
          </a:prstGeom>
        </p:spPr>
        <p:txBody>
          <a:bodyPr/>
          <a:lstStyle>
            <a:lvl1pPr marL="0" indent="0" algn="ctr">
              <a:lnSpc>
                <a:spcPct val="100000"/>
              </a:lnSpc>
              <a:buNone/>
              <a:defRPr sz="13800" b="1" i="0">
                <a:solidFill>
                  <a:schemeClr val="bg2"/>
                </a:solidFill>
                <a:latin typeface="Lab Grotesque Black" pitchFamily="2" charset="0"/>
              </a:defRPr>
            </a:lvl1pPr>
          </a:lstStyle>
          <a:p>
            <a:pPr lvl="0"/>
            <a:r>
              <a:rPr lang="sv-SE"/>
              <a:t>”</a:t>
            </a:r>
          </a:p>
        </p:txBody>
      </p:sp>
      <p:sp>
        <p:nvSpPr>
          <p:cNvPr id="15" name="Platshållare för datum 21">
            <a:extLst>
              <a:ext uri="{FF2B5EF4-FFF2-40B4-BE49-F238E27FC236}">
                <a16:creationId xmlns:a16="http://schemas.microsoft.com/office/drawing/2014/main" id="{EC6105CA-5D3F-D243-A66E-5A11B6163F82}"/>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BE453ED0-D442-AD4D-B625-7EF9FF993458}" type="datetime1">
              <a:rPr lang="sv-SE" smtClean="0"/>
              <a:pPr/>
              <a:t>2022-01-18</a:t>
            </a:fld>
            <a:endParaRPr lang="sv-SE"/>
          </a:p>
        </p:txBody>
      </p:sp>
      <p:sp>
        <p:nvSpPr>
          <p:cNvPr id="16" name="Platshållare för bildnummer 23">
            <a:extLst>
              <a:ext uri="{FF2B5EF4-FFF2-40B4-BE49-F238E27FC236}">
                <a16:creationId xmlns:a16="http://schemas.microsoft.com/office/drawing/2014/main" id="{C63AF3FC-BA77-B244-B106-5A71E70E6FD7}"/>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318664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m sida med rubri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B0FB7A5-156A-F643-900D-09F11958714C}"/>
              </a:ext>
            </a:extLst>
          </p:cNvPr>
          <p:cNvSpPr>
            <a:spLocks noGrp="1"/>
          </p:cNvSpPr>
          <p:nvPr>
            <p:ph type="title" hasCustomPrompt="1"/>
          </p:nvPr>
        </p:nvSpPr>
        <p:spPr>
          <a:xfrm>
            <a:off x="831850" y="989572"/>
            <a:ext cx="10515600" cy="1018853"/>
          </a:xfrm>
          <a:prstGeom prst="rect">
            <a:avLst/>
          </a:prstGeom>
        </p:spPr>
        <p:txBody>
          <a:bodyPr anchor="ctr">
            <a:noAutofit/>
          </a:bodyPr>
          <a:lstStyle>
            <a:lvl1pPr>
              <a:lnSpc>
                <a:spcPct val="90000"/>
              </a:lnSpc>
              <a:defRPr sz="4400" b="1" i="0">
                <a:latin typeface="Lab Grotesque Black" pitchFamily="2" charset="0"/>
              </a:defRPr>
            </a:lvl1pPr>
          </a:lstStyle>
          <a:p>
            <a:r>
              <a:rPr lang="sv-SE"/>
              <a:t>Klicka här för att </a:t>
            </a:r>
            <a:br>
              <a:rPr lang="sv-SE"/>
            </a:br>
            <a:r>
              <a:rPr lang="sv-SE"/>
              <a:t>ändra rubriken</a:t>
            </a:r>
            <a:endParaRPr lang="en-US"/>
          </a:p>
        </p:txBody>
      </p:sp>
      <p:sp>
        <p:nvSpPr>
          <p:cNvPr id="5" name="Platshållare för datum 21">
            <a:extLst>
              <a:ext uri="{FF2B5EF4-FFF2-40B4-BE49-F238E27FC236}">
                <a16:creationId xmlns:a16="http://schemas.microsoft.com/office/drawing/2014/main" id="{C3A6FB87-11E3-0D4D-A5E1-C3B330B626D6}"/>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7" name="Platshållare för bildnummer 23">
            <a:extLst>
              <a:ext uri="{FF2B5EF4-FFF2-40B4-BE49-F238E27FC236}">
                <a16:creationId xmlns:a16="http://schemas.microsoft.com/office/drawing/2014/main" id="{811DB2C4-8CD2-7241-9C2E-F64A0E06179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73137560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lera cita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FB159B4-2C67-BE40-B331-9BCA012A6775}"/>
              </a:ext>
            </a:extLst>
          </p:cNvPr>
          <p:cNvSpPr>
            <a:spLocks noGrp="1"/>
          </p:cNvSpPr>
          <p:nvPr>
            <p:ph type="ctrTitle" hasCustomPrompt="1"/>
          </p:nvPr>
        </p:nvSpPr>
        <p:spPr>
          <a:xfrm>
            <a:off x="806917" y="905908"/>
            <a:ext cx="7128769" cy="1205196"/>
          </a:xfrm>
          <a:prstGeom prst="rect">
            <a:avLst/>
          </a:prstGeom>
        </p:spPr>
        <p:txBody>
          <a:bodyPr anchor="ctr"/>
          <a:lstStyle>
            <a:lvl1pPr algn="l">
              <a:lnSpc>
                <a:spcPct val="100000"/>
              </a:lnSpc>
              <a:defRPr sz="3600" b="1" i="0">
                <a:latin typeface="Lab Grotesque Black" pitchFamily="2" charset="0"/>
              </a:defRPr>
            </a:lvl1pPr>
          </a:lstStyle>
          <a:p>
            <a:r>
              <a:rPr lang="sv-SE"/>
              <a:t>Vad säger våra </a:t>
            </a:r>
            <a:br>
              <a:rPr lang="sv-SE"/>
            </a:br>
            <a:r>
              <a:rPr lang="sv-SE"/>
              <a:t>medlemmar om oss?</a:t>
            </a:r>
            <a:endParaRPr lang="en-US"/>
          </a:p>
        </p:txBody>
      </p:sp>
      <p:sp>
        <p:nvSpPr>
          <p:cNvPr id="9" name="Platshållare för text 2">
            <a:extLst>
              <a:ext uri="{FF2B5EF4-FFF2-40B4-BE49-F238E27FC236}">
                <a16:creationId xmlns:a16="http://schemas.microsoft.com/office/drawing/2014/main" id="{81434A2C-3C4F-1148-B646-228987E85910}"/>
              </a:ext>
            </a:extLst>
          </p:cNvPr>
          <p:cNvSpPr>
            <a:spLocks noGrp="1"/>
          </p:cNvSpPr>
          <p:nvPr>
            <p:ph type="body" idx="13" hasCustomPrompt="1"/>
          </p:nvPr>
        </p:nvSpPr>
        <p:spPr>
          <a:xfrm>
            <a:off x="1464293" y="2839997"/>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10" name="Platshållare för text 31">
            <a:extLst>
              <a:ext uri="{FF2B5EF4-FFF2-40B4-BE49-F238E27FC236}">
                <a16:creationId xmlns:a16="http://schemas.microsoft.com/office/drawing/2014/main" id="{49BA278E-E8E9-BB4F-A7A6-9EBE1B4D366B}"/>
              </a:ext>
            </a:extLst>
          </p:cNvPr>
          <p:cNvSpPr>
            <a:spLocks noGrp="1"/>
          </p:cNvSpPr>
          <p:nvPr>
            <p:ph type="body" sz="quarter" idx="15" hasCustomPrompt="1"/>
          </p:nvPr>
        </p:nvSpPr>
        <p:spPr>
          <a:xfrm>
            <a:off x="1464293" y="3476273"/>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11" name="Platshållare för text 2">
            <a:extLst>
              <a:ext uri="{FF2B5EF4-FFF2-40B4-BE49-F238E27FC236}">
                <a16:creationId xmlns:a16="http://schemas.microsoft.com/office/drawing/2014/main" id="{CB1741D7-4FA5-BB4A-B182-FE5D105A4E5A}"/>
              </a:ext>
            </a:extLst>
          </p:cNvPr>
          <p:cNvSpPr>
            <a:spLocks noGrp="1"/>
          </p:cNvSpPr>
          <p:nvPr>
            <p:ph type="body" idx="16" hasCustomPrompt="1"/>
          </p:nvPr>
        </p:nvSpPr>
        <p:spPr>
          <a:xfrm>
            <a:off x="1022645" y="2697892"/>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33" name="Platshållare för text 2">
            <a:extLst>
              <a:ext uri="{FF2B5EF4-FFF2-40B4-BE49-F238E27FC236}">
                <a16:creationId xmlns:a16="http://schemas.microsoft.com/office/drawing/2014/main" id="{AD4FE773-2C69-3E48-BC8F-80128F2DD730}"/>
              </a:ext>
            </a:extLst>
          </p:cNvPr>
          <p:cNvSpPr>
            <a:spLocks noGrp="1"/>
          </p:cNvSpPr>
          <p:nvPr>
            <p:ph type="body" idx="17" hasCustomPrompt="1"/>
          </p:nvPr>
        </p:nvSpPr>
        <p:spPr>
          <a:xfrm>
            <a:off x="5002151" y="2839997"/>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34" name="Platshållare för text 31">
            <a:extLst>
              <a:ext uri="{FF2B5EF4-FFF2-40B4-BE49-F238E27FC236}">
                <a16:creationId xmlns:a16="http://schemas.microsoft.com/office/drawing/2014/main" id="{6BFEEA65-1D74-AC43-BA7F-9BC7F499A6A1}"/>
              </a:ext>
            </a:extLst>
          </p:cNvPr>
          <p:cNvSpPr>
            <a:spLocks noGrp="1"/>
          </p:cNvSpPr>
          <p:nvPr>
            <p:ph type="body" sz="quarter" idx="18" hasCustomPrompt="1"/>
          </p:nvPr>
        </p:nvSpPr>
        <p:spPr>
          <a:xfrm>
            <a:off x="5002151" y="3476273"/>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35" name="Platshållare för text 2">
            <a:extLst>
              <a:ext uri="{FF2B5EF4-FFF2-40B4-BE49-F238E27FC236}">
                <a16:creationId xmlns:a16="http://schemas.microsoft.com/office/drawing/2014/main" id="{F6A5292B-DDB0-7E48-B452-1F82AB4B7E70}"/>
              </a:ext>
            </a:extLst>
          </p:cNvPr>
          <p:cNvSpPr>
            <a:spLocks noGrp="1"/>
          </p:cNvSpPr>
          <p:nvPr>
            <p:ph type="body" idx="19" hasCustomPrompt="1"/>
          </p:nvPr>
        </p:nvSpPr>
        <p:spPr>
          <a:xfrm>
            <a:off x="4560503" y="2697892"/>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36" name="Platshållare för text 2">
            <a:extLst>
              <a:ext uri="{FF2B5EF4-FFF2-40B4-BE49-F238E27FC236}">
                <a16:creationId xmlns:a16="http://schemas.microsoft.com/office/drawing/2014/main" id="{6F7FF81B-37C7-A04F-B870-6016010FD44D}"/>
              </a:ext>
            </a:extLst>
          </p:cNvPr>
          <p:cNvSpPr>
            <a:spLocks noGrp="1"/>
          </p:cNvSpPr>
          <p:nvPr>
            <p:ph type="body" idx="20" hasCustomPrompt="1"/>
          </p:nvPr>
        </p:nvSpPr>
        <p:spPr>
          <a:xfrm>
            <a:off x="8540008" y="2839997"/>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37" name="Platshållare för text 31">
            <a:extLst>
              <a:ext uri="{FF2B5EF4-FFF2-40B4-BE49-F238E27FC236}">
                <a16:creationId xmlns:a16="http://schemas.microsoft.com/office/drawing/2014/main" id="{BB7D1717-EA15-F14E-BDE0-A59B9BA2D382}"/>
              </a:ext>
            </a:extLst>
          </p:cNvPr>
          <p:cNvSpPr>
            <a:spLocks noGrp="1"/>
          </p:cNvSpPr>
          <p:nvPr>
            <p:ph type="body" sz="quarter" idx="21" hasCustomPrompt="1"/>
          </p:nvPr>
        </p:nvSpPr>
        <p:spPr>
          <a:xfrm>
            <a:off x="8540008" y="3476273"/>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38" name="Platshållare för text 2">
            <a:extLst>
              <a:ext uri="{FF2B5EF4-FFF2-40B4-BE49-F238E27FC236}">
                <a16:creationId xmlns:a16="http://schemas.microsoft.com/office/drawing/2014/main" id="{6C91D868-7CFA-734D-9E07-2F7E7FE9A9F4}"/>
              </a:ext>
            </a:extLst>
          </p:cNvPr>
          <p:cNvSpPr>
            <a:spLocks noGrp="1"/>
          </p:cNvSpPr>
          <p:nvPr>
            <p:ph type="body" idx="22" hasCustomPrompt="1"/>
          </p:nvPr>
        </p:nvSpPr>
        <p:spPr>
          <a:xfrm>
            <a:off x="8098360" y="2697892"/>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39" name="Platshållare för text 2">
            <a:extLst>
              <a:ext uri="{FF2B5EF4-FFF2-40B4-BE49-F238E27FC236}">
                <a16:creationId xmlns:a16="http://schemas.microsoft.com/office/drawing/2014/main" id="{6842D4A6-64A6-E04E-B0B3-8A1A1F62CD33}"/>
              </a:ext>
            </a:extLst>
          </p:cNvPr>
          <p:cNvSpPr>
            <a:spLocks noGrp="1"/>
          </p:cNvSpPr>
          <p:nvPr>
            <p:ph type="body" idx="23" hasCustomPrompt="1"/>
          </p:nvPr>
        </p:nvSpPr>
        <p:spPr>
          <a:xfrm>
            <a:off x="1464293" y="4570825"/>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40" name="Platshållare för text 31">
            <a:extLst>
              <a:ext uri="{FF2B5EF4-FFF2-40B4-BE49-F238E27FC236}">
                <a16:creationId xmlns:a16="http://schemas.microsoft.com/office/drawing/2014/main" id="{3AD44171-525B-494B-9057-84F96B4BB648}"/>
              </a:ext>
            </a:extLst>
          </p:cNvPr>
          <p:cNvSpPr>
            <a:spLocks noGrp="1"/>
          </p:cNvSpPr>
          <p:nvPr>
            <p:ph type="body" sz="quarter" idx="24" hasCustomPrompt="1"/>
          </p:nvPr>
        </p:nvSpPr>
        <p:spPr>
          <a:xfrm>
            <a:off x="1464293" y="5207101"/>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41" name="Platshållare för text 2">
            <a:extLst>
              <a:ext uri="{FF2B5EF4-FFF2-40B4-BE49-F238E27FC236}">
                <a16:creationId xmlns:a16="http://schemas.microsoft.com/office/drawing/2014/main" id="{713585E0-FB47-F243-A761-38E2CFEC30F8}"/>
              </a:ext>
            </a:extLst>
          </p:cNvPr>
          <p:cNvSpPr>
            <a:spLocks noGrp="1"/>
          </p:cNvSpPr>
          <p:nvPr>
            <p:ph type="body" idx="25" hasCustomPrompt="1"/>
          </p:nvPr>
        </p:nvSpPr>
        <p:spPr>
          <a:xfrm>
            <a:off x="1022645" y="4428720"/>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42" name="Platshållare för text 2">
            <a:extLst>
              <a:ext uri="{FF2B5EF4-FFF2-40B4-BE49-F238E27FC236}">
                <a16:creationId xmlns:a16="http://schemas.microsoft.com/office/drawing/2014/main" id="{A9AAB16D-E8A8-F44D-B91F-814F01D2632E}"/>
              </a:ext>
            </a:extLst>
          </p:cNvPr>
          <p:cNvSpPr>
            <a:spLocks noGrp="1"/>
          </p:cNvSpPr>
          <p:nvPr>
            <p:ph type="body" idx="26" hasCustomPrompt="1"/>
          </p:nvPr>
        </p:nvSpPr>
        <p:spPr>
          <a:xfrm>
            <a:off x="5002151" y="4570825"/>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43" name="Platshållare för text 31">
            <a:extLst>
              <a:ext uri="{FF2B5EF4-FFF2-40B4-BE49-F238E27FC236}">
                <a16:creationId xmlns:a16="http://schemas.microsoft.com/office/drawing/2014/main" id="{CE9CA33E-2801-5445-960B-6DBE16134CFD}"/>
              </a:ext>
            </a:extLst>
          </p:cNvPr>
          <p:cNvSpPr>
            <a:spLocks noGrp="1"/>
          </p:cNvSpPr>
          <p:nvPr>
            <p:ph type="body" sz="quarter" idx="27" hasCustomPrompt="1"/>
          </p:nvPr>
        </p:nvSpPr>
        <p:spPr>
          <a:xfrm>
            <a:off x="5002151" y="5207101"/>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44" name="Platshållare för text 2">
            <a:extLst>
              <a:ext uri="{FF2B5EF4-FFF2-40B4-BE49-F238E27FC236}">
                <a16:creationId xmlns:a16="http://schemas.microsoft.com/office/drawing/2014/main" id="{8B7C4B98-3B6D-4C4D-9220-BBE4F11D97BF}"/>
              </a:ext>
            </a:extLst>
          </p:cNvPr>
          <p:cNvSpPr>
            <a:spLocks noGrp="1"/>
          </p:cNvSpPr>
          <p:nvPr>
            <p:ph type="body" idx="28" hasCustomPrompt="1"/>
          </p:nvPr>
        </p:nvSpPr>
        <p:spPr>
          <a:xfrm>
            <a:off x="4560503" y="4428720"/>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45" name="Platshållare för text 2">
            <a:extLst>
              <a:ext uri="{FF2B5EF4-FFF2-40B4-BE49-F238E27FC236}">
                <a16:creationId xmlns:a16="http://schemas.microsoft.com/office/drawing/2014/main" id="{C5FCA7E3-DD6B-0F4D-972C-0197F432CBD4}"/>
              </a:ext>
            </a:extLst>
          </p:cNvPr>
          <p:cNvSpPr>
            <a:spLocks noGrp="1"/>
          </p:cNvSpPr>
          <p:nvPr>
            <p:ph type="body" idx="29" hasCustomPrompt="1"/>
          </p:nvPr>
        </p:nvSpPr>
        <p:spPr>
          <a:xfrm>
            <a:off x="8540008" y="4570825"/>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46" name="Platshållare för text 31">
            <a:extLst>
              <a:ext uri="{FF2B5EF4-FFF2-40B4-BE49-F238E27FC236}">
                <a16:creationId xmlns:a16="http://schemas.microsoft.com/office/drawing/2014/main" id="{DF4D3EDC-5D24-C94C-B094-DF36CFB5B6CE}"/>
              </a:ext>
            </a:extLst>
          </p:cNvPr>
          <p:cNvSpPr>
            <a:spLocks noGrp="1"/>
          </p:cNvSpPr>
          <p:nvPr>
            <p:ph type="body" sz="quarter" idx="30" hasCustomPrompt="1"/>
          </p:nvPr>
        </p:nvSpPr>
        <p:spPr>
          <a:xfrm>
            <a:off x="8540008" y="5207101"/>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47" name="Platshållare för text 2">
            <a:extLst>
              <a:ext uri="{FF2B5EF4-FFF2-40B4-BE49-F238E27FC236}">
                <a16:creationId xmlns:a16="http://schemas.microsoft.com/office/drawing/2014/main" id="{7E62F63D-EB15-1D41-B888-5AF843A956B2}"/>
              </a:ext>
            </a:extLst>
          </p:cNvPr>
          <p:cNvSpPr>
            <a:spLocks noGrp="1"/>
          </p:cNvSpPr>
          <p:nvPr>
            <p:ph type="body" idx="31" hasCustomPrompt="1"/>
          </p:nvPr>
        </p:nvSpPr>
        <p:spPr>
          <a:xfrm>
            <a:off x="8098360" y="4428720"/>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26" name="Platshållare för datum 21">
            <a:extLst>
              <a:ext uri="{FF2B5EF4-FFF2-40B4-BE49-F238E27FC236}">
                <a16:creationId xmlns:a16="http://schemas.microsoft.com/office/drawing/2014/main" id="{21358AD5-4BEC-A046-8945-51FCD6008826}"/>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F580D2EA-72B6-5444-885B-9F8E4D4CCD52}" type="datetime1">
              <a:rPr lang="sv-SE" smtClean="0"/>
              <a:pPr/>
              <a:t>2022-01-18</a:t>
            </a:fld>
            <a:endParaRPr lang="sv-SE"/>
          </a:p>
        </p:txBody>
      </p:sp>
      <p:sp>
        <p:nvSpPr>
          <p:cNvPr id="27" name="Platshållare för bildnummer 23">
            <a:extLst>
              <a:ext uri="{FF2B5EF4-FFF2-40B4-BE49-F238E27FC236}">
                <a16:creationId xmlns:a16="http://schemas.microsoft.com/office/drawing/2014/main" id="{FCE87A6B-B9CD-2C44-93E2-0DED3D7796B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808804561"/>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itat med logotyp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BB6A4A5-194A-7C4D-AAE1-E6FB7AA4561A}"/>
              </a:ext>
            </a:extLst>
          </p:cNvPr>
          <p:cNvSpPr/>
          <p:nvPr userDrawn="1"/>
        </p:nvSpPr>
        <p:spPr>
          <a:xfrm>
            <a:off x="0" y="3973727"/>
            <a:ext cx="12192000" cy="2913312"/>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3" name="Rektangel 2">
            <a:extLst>
              <a:ext uri="{FF2B5EF4-FFF2-40B4-BE49-F238E27FC236}">
                <a16:creationId xmlns:a16="http://schemas.microsoft.com/office/drawing/2014/main" id="{8052B47D-8455-F04C-A650-03B8D3C8B04F}"/>
              </a:ext>
            </a:extLst>
          </p:cNvPr>
          <p:cNvSpPr/>
          <p:nvPr userDrawn="1"/>
        </p:nvSpPr>
        <p:spPr>
          <a:xfrm>
            <a:off x="806917" y="2610370"/>
            <a:ext cx="2818026" cy="3351882"/>
          </a:xfrm>
          <a:prstGeom prst="rect">
            <a:avLst/>
          </a:prstGeom>
          <a:solidFill>
            <a:schemeClr val="bg1"/>
          </a:solidFill>
          <a:ln>
            <a:solidFill>
              <a:srgbClr val="EFF2F5"/>
            </a:solidFill>
          </a:ln>
          <a:effectLst>
            <a:outerShdw blurRad="152400" dist="508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6" name="Rektangel 15">
            <a:extLst>
              <a:ext uri="{FF2B5EF4-FFF2-40B4-BE49-F238E27FC236}">
                <a16:creationId xmlns:a16="http://schemas.microsoft.com/office/drawing/2014/main" id="{9E7F3E1B-1173-F949-A1B6-3B1E062E7446}"/>
              </a:ext>
            </a:extLst>
          </p:cNvPr>
          <p:cNvSpPr/>
          <p:nvPr userDrawn="1"/>
        </p:nvSpPr>
        <p:spPr>
          <a:xfrm>
            <a:off x="4490370" y="2610370"/>
            <a:ext cx="2818026" cy="3351882"/>
          </a:xfrm>
          <a:prstGeom prst="rect">
            <a:avLst/>
          </a:prstGeom>
          <a:solidFill>
            <a:schemeClr val="bg1"/>
          </a:solidFill>
          <a:ln>
            <a:solidFill>
              <a:srgbClr val="EFF2F5"/>
            </a:solidFill>
          </a:ln>
          <a:effectLst>
            <a:outerShdw blurRad="152400" dist="508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7" name="Rektangel 16">
            <a:extLst>
              <a:ext uri="{FF2B5EF4-FFF2-40B4-BE49-F238E27FC236}">
                <a16:creationId xmlns:a16="http://schemas.microsoft.com/office/drawing/2014/main" id="{205FCCE2-07ED-6544-83FD-AD57019B4EAF}"/>
              </a:ext>
            </a:extLst>
          </p:cNvPr>
          <p:cNvSpPr/>
          <p:nvPr userDrawn="1"/>
        </p:nvSpPr>
        <p:spPr>
          <a:xfrm>
            <a:off x="8173824" y="2610370"/>
            <a:ext cx="2818026" cy="3351882"/>
          </a:xfrm>
          <a:prstGeom prst="rect">
            <a:avLst/>
          </a:prstGeom>
          <a:solidFill>
            <a:schemeClr val="bg1"/>
          </a:solidFill>
          <a:ln>
            <a:solidFill>
              <a:srgbClr val="EFF2F5"/>
            </a:solidFill>
          </a:ln>
          <a:effectLst>
            <a:outerShdw blurRad="152400" dist="508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5" name="Platshållare för bild 4">
            <a:extLst>
              <a:ext uri="{FF2B5EF4-FFF2-40B4-BE49-F238E27FC236}">
                <a16:creationId xmlns:a16="http://schemas.microsoft.com/office/drawing/2014/main" id="{2FDF7466-409B-864F-A8FE-6FCC317AAE3A}"/>
              </a:ext>
            </a:extLst>
          </p:cNvPr>
          <p:cNvSpPr>
            <a:spLocks noGrp="1"/>
          </p:cNvSpPr>
          <p:nvPr>
            <p:ph type="pic" sz="quarter" idx="13" hasCustomPrompt="1"/>
          </p:nvPr>
        </p:nvSpPr>
        <p:spPr>
          <a:xfrm>
            <a:off x="1200150" y="2917825"/>
            <a:ext cx="1978025" cy="630918"/>
          </a:xfrm>
          <a:prstGeom prst="rect">
            <a:avLst/>
          </a:prstGeom>
        </p:spPr>
        <p:txBody>
          <a:bodyPr/>
          <a:lstStyle>
            <a:lvl1pPr marL="0" indent="0" algn="ctr">
              <a:buNone/>
              <a:defRPr sz="1600" b="1" i="0">
                <a:latin typeface="Lab Grotesque Black" pitchFamily="2" charset="0"/>
              </a:defRPr>
            </a:lvl1pPr>
          </a:lstStyle>
          <a:p>
            <a:r>
              <a:rPr lang="sv-SE"/>
              <a:t>Logotyp här</a:t>
            </a:r>
          </a:p>
        </p:txBody>
      </p:sp>
      <p:sp>
        <p:nvSpPr>
          <p:cNvPr id="18" name="Platshållare för bild 4">
            <a:extLst>
              <a:ext uri="{FF2B5EF4-FFF2-40B4-BE49-F238E27FC236}">
                <a16:creationId xmlns:a16="http://schemas.microsoft.com/office/drawing/2014/main" id="{8859F364-D22E-3546-8191-B24EF33ABDF5}"/>
              </a:ext>
            </a:extLst>
          </p:cNvPr>
          <p:cNvSpPr>
            <a:spLocks noGrp="1"/>
          </p:cNvSpPr>
          <p:nvPr>
            <p:ph type="pic" sz="quarter" idx="14" hasCustomPrompt="1"/>
          </p:nvPr>
        </p:nvSpPr>
        <p:spPr>
          <a:xfrm>
            <a:off x="4927146" y="2917825"/>
            <a:ext cx="1978025" cy="630918"/>
          </a:xfrm>
          <a:prstGeom prst="rect">
            <a:avLst/>
          </a:prstGeom>
        </p:spPr>
        <p:txBody>
          <a:bodyPr/>
          <a:lstStyle>
            <a:lvl1pPr marL="0" indent="0" algn="ctr">
              <a:buNone/>
              <a:defRPr sz="1600" b="1" i="0">
                <a:latin typeface="Lab Grotesque Black" pitchFamily="2" charset="0"/>
              </a:defRPr>
            </a:lvl1pPr>
          </a:lstStyle>
          <a:p>
            <a:r>
              <a:rPr lang="sv-SE"/>
              <a:t>Logotyp här</a:t>
            </a:r>
          </a:p>
        </p:txBody>
      </p:sp>
      <p:sp>
        <p:nvSpPr>
          <p:cNvPr id="19" name="Platshållare för bild 4">
            <a:extLst>
              <a:ext uri="{FF2B5EF4-FFF2-40B4-BE49-F238E27FC236}">
                <a16:creationId xmlns:a16="http://schemas.microsoft.com/office/drawing/2014/main" id="{A297BD48-6576-2B47-80F4-A083E7F04CD2}"/>
              </a:ext>
            </a:extLst>
          </p:cNvPr>
          <p:cNvSpPr>
            <a:spLocks noGrp="1"/>
          </p:cNvSpPr>
          <p:nvPr>
            <p:ph type="pic" sz="quarter" idx="15" hasCustomPrompt="1"/>
          </p:nvPr>
        </p:nvSpPr>
        <p:spPr>
          <a:xfrm>
            <a:off x="8567057" y="2917825"/>
            <a:ext cx="1978025" cy="630918"/>
          </a:xfrm>
          <a:prstGeom prst="rect">
            <a:avLst/>
          </a:prstGeom>
        </p:spPr>
        <p:txBody>
          <a:bodyPr/>
          <a:lstStyle>
            <a:lvl1pPr marL="0" indent="0" algn="ctr">
              <a:buNone/>
              <a:defRPr sz="1600" b="1" i="0">
                <a:latin typeface="Lab Grotesque Black" pitchFamily="2" charset="0"/>
              </a:defRPr>
            </a:lvl1pPr>
          </a:lstStyle>
          <a:p>
            <a:r>
              <a:rPr lang="sv-SE"/>
              <a:t>Logotyp här</a:t>
            </a:r>
          </a:p>
        </p:txBody>
      </p:sp>
      <p:sp>
        <p:nvSpPr>
          <p:cNvPr id="20" name="Platshållare för text 18">
            <a:extLst>
              <a:ext uri="{FF2B5EF4-FFF2-40B4-BE49-F238E27FC236}">
                <a16:creationId xmlns:a16="http://schemas.microsoft.com/office/drawing/2014/main" id="{4E27F9F0-0B32-2F44-8C29-C2301511BF9F}"/>
              </a:ext>
            </a:extLst>
          </p:cNvPr>
          <p:cNvSpPr>
            <a:spLocks noGrp="1"/>
          </p:cNvSpPr>
          <p:nvPr>
            <p:ph type="body" sz="quarter" idx="16" hasCustomPrompt="1"/>
          </p:nvPr>
        </p:nvSpPr>
        <p:spPr>
          <a:xfrm>
            <a:off x="1179078" y="4442753"/>
            <a:ext cx="2111142" cy="825933"/>
          </a:xfrm>
          <a:prstGeom prst="rect">
            <a:avLst/>
          </a:prstGeom>
        </p:spPr>
        <p:txBody>
          <a:bodyPr anchor="ctr">
            <a:normAutofit/>
          </a:bodyPr>
          <a:lstStyle>
            <a:lvl1pPr marL="0" indent="0" algn="ctr">
              <a:lnSpc>
                <a:spcPct val="130000"/>
              </a:lnSpc>
              <a:buNone/>
              <a:defRPr sz="1600" b="1" i="0">
                <a:solidFill>
                  <a:schemeClr val="accent1"/>
                </a:solidFill>
                <a:latin typeface="Lab Grotesque Black" pitchFamily="2" charset="0"/>
              </a:defRPr>
            </a:lvl1pPr>
          </a:lstStyle>
          <a:p>
            <a:pPr lvl="0"/>
            <a:r>
              <a:rPr lang="sv-SE"/>
              <a:t>Skriv text här</a:t>
            </a:r>
          </a:p>
        </p:txBody>
      </p:sp>
      <p:sp>
        <p:nvSpPr>
          <p:cNvPr id="23" name="Platshållare för text 2">
            <a:extLst>
              <a:ext uri="{FF2B5EF4-FFF2-40B4-BE49-F238E27FC236}">
                <a16:creationId xmlns:a16="http://schemas.microsoft.com/office/drawing/2014/main" id="{6E04BD38-67B0-BB4C-809E-35143784A7E9}"/>
              </a:ext>
            </a:extLst>
          </p:cNvPr>
          <p:cNvSpPr>
            <a:spLocks noGrp="1"/>
          </p:cNvSpPr>
          <p:nvPr>
            <p:ph type="body" idx="19" hasCustomPrompt="1"/>
          </p:nvPr>
        </p:nvSpPr>
        <p:spPr>
          <a:xfrm>
            <a:off x="1994175" y="3803761"/>
            <a:ext cx="480948" cy="463909"/>
          </a:xfrm>
          <a:prstGeom prst="rect">
            <a:avLst/>
          </a:prstGeom>
        </p:spPr>
        <p:txBody>
          <a:bodyPr/>
          <a:lstStyle>
            <a:lvl1pPr marL="0" indent="0" algn="ctr">
              <a:lnSpc>
                <a:spcPct val="100000"/>
              </a:lnSpc>
              <a:buNone/>
              <a:defRPr sz="5400" b="1" i="0">
                <a:solidFill>
                  <a:schemeClr val="bg2"/>
                </a:solidFill>
                <a:latin typeface="Lab Grotesque Black" pitchFamily="2" charset="0"/>
              </a:defRPr>
            </a:lvl1pPr>
          </a:lstStyle>
          <a:p>
            <a:pPr lvl="0"/>
            <a:r>
              <a:rPr lang="sv-SE"/>
              <a:t>”</a:t>
            </a:r>
          </a:p>
        </p:txBody>
      </p:sp>
      <p:sp>
        <p:nvSpPr>
          <p:cNvPr id="24" name="Platshållare för text 31">
            <a:extLst>
              <a:ext uri="{FF2B5EF4-FFF2-40B4-BE49-F238E27FC236}">
                <a16:creationId xmlns:a16="http://schemas.microsoft.com/office/drawing/2014/main" id="{409FCA38-EEA0-D04B-BC86-6B79523807C7}"/>
              </a:ext>
            </a:extLst>
          </p:cNvPr>
          <p:cNvSpPr>
            <a:spLocks noGrp="1"/>
          </p:cNvSpPr>
          <p:nvPr>
            <p:ph type="body" sz="quarter" idx="20" hasCustomPrompt="1"/>
          </p:nvPr>
        </p:nvSpPr>
        <p:spPr>
          <a:xfrm>
            <a:off x="1199473" y="5432449"/>
            <a:ext cx="2111142" cy="261221"/>
          </a:xfrm>
          <a:prstGeom prst="rect">
            <a:avLst/>
          </a:prstGeom>
        </p:spPr>
        <p:txBody>
          <a:bodyPr anchor="ctr">
            <a:no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25" name="Platshållare för text 18">
            <a:extLst>
              <a:ext uri="{FF2B5EF4-FFF2-40B4-BE49-F238E27FC236}">
                <a16:creationId xmlns:a16="http://schemas.microsoft.com/office/drawing/2014/main" id="{CAC6741B-020C-8945-BCE3-0CF737DC4CFE}"/>
              </a:ext>
            </a:extLst>
          </p:cNvPr>
          <p:cNvSpPr>
            <a:spLocks noGrp="1"/>
          </p:cNvSpPr>
          <p:nvPr>
            <p:ph type="body" sz="quarter" idx="21" hasCustomPrompt="1"/>
          </p:nvPr>
        </p:nvSpPr>
        <p:spPr>
          <a:xfrm>
            <a:off x="4858450" y="4461394"/>
            <a:ext cx="2111142" cy="825933"/>
          </a:xfrm>
          <a:prstGeom prst="rect">
            <a:avLst/>
          </a:prstGeom>
        </p:spPr>
        <p:txBody>
          <a:bodyPr anchor="ctr">
            <a:normAutofit/>
          </a:bodyPr>
          <a:lstStyle>
            <a:lvl1pPr marL="0" indent="0" algn="ctr">
              <a:lnSpc>
                <a:spcPct val="130000"/>
              </a:lnSpc>
              <a:buNone/>
              <a:defRPr sz="1600" b="1" i="0">
                <a:solidFill>
                  <a:schemeClr val="accent1"/>
                </a:solidFill>
                <a:latin typeface="Lab Grotesque Black" pitchFamily="2" charset="0"/>
              </a:defRPr>
            </a:lvl1pPr>
          </a:lstStyle>
          <a:p>
            <a:pPr lvl="0"/>
            <a:r>
              <a:rPr lang="sv-SE"/>
              <a:t>Skriv text här</a:t>
            </a:r>
          </a:p>
        </p:txBody>
      </p:sp>
      <p:sp>
        <p:nvSpPr>
          <p:cNvPr id="26" name="Platshållare för text 2">
            <a:extLst>
              <a:ext uri="{FF2B5EF4-FFF2-40B4-BE49-F238E27FC236}">
                <a16:creationId xmlns:a16="http://schemas.microsoft.com/office/drawing/2014/main" id="{B1AED59C-E1DB-4A4E-B11C-A06345D44B57}"/>
              </a:ext>
            </a:extLst>
          </p:cNvPr>
          <p:cNvSpPr>
            <a:spLocks noGrp="1"/>
          </p:cNvSpPr>
          <p:nvPr>
            <p:ph type="body" idx="22" hasCustomPrompt="1"/>
          </p:nvPr>
        </p:nvSpPr>
        <p:spPr>
          <a:xfrm>
            <a:off x="5673547" y="3822402"/>
            <a:ext cx="480948" cy="463909"/>
          </a:xfrm>
          <a:prstGeom prst="rect">
            <a:avLst/>
          </a:prstGeom>
        </p:spPr>
        <p:txBody>
          <a:bodyPr/>
          <a:lstStyle>
            <a:lvl1pPr marL="0" indent="0" algn="ctr">
              <a:lnSpc>
                <a:spcPct val="100000"/>
              </a:lnSpc>
              <a:buNone/>
              <a:defRPr sz="5400" b="1" i="0">
                <a:solidFill>
                  <a:schemeClr val="bg2"/>
                </a:solidFill>
                <a:latin typeface="Lab Grotesque Black" pitchFamily="2" charset="0"/>
              </a:defRPr>
            </a:lvl1pPr>
          </a:lstStyle>
          <a:p>
            <a:pPr lvl="0"/>
            <a:r>
              <a:rPr lang="sv-SE"/>
              <a:t>”</a:t>
            </a:r>
          </a:p>
        </p:txBody>
      </p:sp>
      <p:sp>
        <p:nvSpPr>
          <p:cNvPr id="27" name="Platshållare för text 31">
            <a:extLst>
              <a:ext uri="{FF2B5EF4-FFF2-40B4-BE49-F238E27FC236}">
                <a16:creationId xmlns:a16="http://schemas.microsoft.com/office/drawing/2014/main" id="{10B49E74-06A4-3E4B-B2F2-1BE17FA5B574}"/>
              </a:ext>
            </a:extLst>
          </p:cNvPr>
          <p:cNvSpPr>
            <a:spLocks noGrp="1"/>
          </p:cNvSpPr>
          <p:nvPr>
            <p:ph type="body" sz="quarter" idx="23" hasCustomPrompt="1"/>
          </p:nvPr>
        </p:nvSpPr>
        <p:spPr>
          <a:xfrm>
            <a:off x="4878845" y="5451090"/>
            <a:ext cx="2111142" cy="261221"/>
          </a:xfrm>
          <a:prstGeom prst="rect">
            <a:avLst/>
          </a:prstGeom>
        </p:spPr>
        <p:txBody>
          <a:bodyPr anchor="ctr">
            <a:no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28" name="Platshållare för text 18">
            <a:extLst>
              <a:ext uri="{FF2B5EF4-FFF2-40B4-BE49-F238E27FC236}">
                <a16:creationId xmlns:a16="http://schemas.microsoft.com/office/drawing/2014/main" id="{672FA9C3-DE6C-7C47-8E10-7F7BA6946447}"/>
              </a:ext>
            </a:extLst>
          </p:cNvPr>
          <p:cNvSpPr>
            <a:spLocks noGrp="1"/>
          </p:cNvSpPr>
          <p:nvPr>
            <p:ph type="body" sz="quarter" idx="24" hasCustomPrompt="1"/>
          </p:nvPr>
        </p:nvSpPr>
        <p:spPr>
          <a:xfrm>
            <a:off x="8547683" y="4461394"/>
            <a:ext cx="2111142" cy="825933"/>
          </a:xfrm>
          <a:prstGeom prst="rect">
            <a:avLst/>
          </a:prstGeom>
        </p:spPr>
        <p:txBody>
          <a:bodyPr anchor="ctr">
            <a:normAutofit/>
          </a:bodyPr>
          <a:lstStyle>
            <a:lvl1pPr marL="0" indent="0" algn="ctr">
              <a:lnSpc>
                <a:spcPct val="130000"/>
              </a:lnSpc>
              <a:buNone/>
              <a:defRPr sz="1600" b="1" i="0">
                <a:solidFill>
                  <a:schemeClr val="accent1"/>
                </a:solidFill>
                <a:latin typeface="Lab Grotesque Black" pitchFamily="2" charset="0"/>
              </a:defRPr>
            </a:lvl1pPr>
          </a:lstStyle>
          <a:p>
            <a:pPr lvl="0"/>
            <a:r>
              <a:rPr lang="sv-SE"/>
              <a:t>Skriv text här</a:t>
            </a:r>
          </a:p>
        </p:txBody>
      </p:sp>
      <p:sp>
        <p:nvSpPr>
          <p:cNvPr id="29" name="Platshållare för text 2">
            <a:extLst>
              <a:ext uri="{FF2B5EF4-FFF2-40B4-BE49-F238E27FC236}">
                <a16:creationId xmlns:a16="http://schemas.microsoft.com/office/drawing/2014/main" id="{97B18E2D-8322-AB4A-AF61-67D82B508EA2}"/>
              </a:ext>
            </a:extLst>
          </p:cNvPr>
          <p:cNvSpPr>
            <a:spLocks noGrp="1"/>
          </p:cNvSpPr>
          <p:nvPr>
            <p:ph type="body" idx="25" hasCustomPrompt="1"/>
          </p:nvPr>
        </p:nvSpPr>
        <p:spPr>
          <a:xfrm>
            <a:off x="9362780" y="3822402"/>
            <a:ext cx="480948" cy="463909"/>
          </a:xfrm>
          <a:prstGeom prst="rect">
            <a:avLst/>
          </a:prstGeom>
        </p:spPr>
        <p:txBody>
          <a:bodyPr/>
          <a:lstStyle>
            <a:lvl1pPr marL="0" indent="0" algn="ctr">
              <a:lnSpc>
                <a:spcPct val="100000"/>
              </a:lnSpc>
              <a:buNone/>
              <a:defRPr sz="5400" b="1" i="0">
                <a:solidFill>
                  <a:schemeClr val="bg2"/>
                </a:solidFill>
                <a:latin typeface="Lab Grotesque Black" pitchFamily="2" charset="0"/>
              </a:defRPr>
            </a:lvl1pPr>
          </a:lstStyle>
          <a:p>
            <a:pPr lvl="0"/>
            <a:r>
              <a:rPr lang="sv-SE"/>
              <a:t>”</a:t>
            </a:r>
          </a:p>
        </p:txBody>
      </p:sp>
      <p:sp>
        <p:nvSpPr>
          <p:cNvPr id="30" name="Platshållare för text 31">
            <a:extLst>
              <a:ext uri="{FF2B5EF4-FFF2-40B4-BE49-F238E27FC236}">
                <a16:creationId xmlns:a16="http://schemas.microsoft.com/office/drawing/2014/main" id="{F365C25E-F172-BA45-925B-055ECB052394}"/>
              </a:ext>
            </a:extLst>
          </p:cNvPr>
          <p:cNvSpPr>
            <a:spLocks noGrp="1"/>
          </p:cNvSpPr>
          <p:nvPr>
            <p:ph type="body" sz="quarter" idx="26" hasCustomPrompt="1"/>
          </p:nvPr>
        </p:nvSpPr>
        <p:spPr>
          <a:xfrm>
            <a:off x="8568078" y="5451090"/>
            <a:ext cx="2111142" cy="261221"/>
          </a:xfrm>
          <a:prstGeom prst="rect">
            <a:avLst/>
          </a:prstGeom>
        </p:spPr>
        <p:txBody>
          <a:bodyPr anchor="ctr">
            <a:no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31" name="Title 1">
            <a:extLst>
              <a:ext uri="{FF2B5EF4-FFF2-40B4-BE49-F238E27FC236}">
                <a16:creationId xmlns:a16="http://schemas.microsoft.com/office/drawing/2014/main" id="{169FCA82-0A5E-F04D-83C4-BB2FB86822A2}"/>
              </a:ext>
            </a:extLst>
          </p:cNvPr>
          <p:cNvSpPr>
            <a:spLocks noGrp="1"/>
          </p:cNvSpPr>
          <p:nvPr>
            <p:ph type="ctrTitle" hasCustomPrompt="1"/>
          </p:nvPr>
        </p:nvSpPr>
        <p:spPr>
          <a:xfrm>
            <a:off x="806917" y="895748"/>
            <a:ext cx="7128769" cy="1205196"/>
          </a:xfrm>
          <a:prstGeom prst="rect">
            <a:avLst/>
          </a:prstGeom>
        </p:spPr>
        <p:txBody>
          <a:bodyPr anchor="ctr"/>
          <a:lstStyle>
            <a:lvl1pPr algn="l">
              <a:lnSpc>
                <a:spcPct val="100000"/>
              </a:lnSpc>
              <a:defRPr sz="3600" b="1" i="0">
                <a:latin typeface="Lab Grotesque Black" pitchFamily="2" charset="0"/>
              </a:defRPr>
            </a:lvl1pPr>
          </a:lstStyle>
          <a:p>
            <a:r>
              <a:rPr lang="sv-SE"/>
              <a:t>Vad säger våra </a:t>
            </a:r>
            <a:br>
              <a:rPr lang="sv-SE"/>
            </a:br>
            <a:r>
              <a:rPr lang="sv-SE"/>
              <a:t>medlemmar om oss?</a:t>
            </a:r>
            <a:endParaRPr lang="en-US"/>
          </a:p>
        </p:txBody>
      </p:sp>
      <p:sp>
        <p:nvSpPr>
          <p:cNvPr id="32" name="Platshållare för datum 21">
            <a:extLst>
              <a:ext uri="{FF2B5EF4-FFF2-40B4-BE49-F238E27FC236}">
                <a16:creationId xmlns:a16="http://schemas.microsoft.com/office/drawing/2014/main" id="{5FEA7085-BC08-4F48-996F-1966D4646E59}"/>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5223FF5A-5831-FD4A-8E55-13A8FDDB7D9C}" type="datetime1">
              <a:rPr lang="sv-SE" smtClean="0"/>
              <a:pPr/>
              <a:t>2022-01-18</a:t>
            </a:fld>
            <a:endParaRPr lang="sv-SE"/>
          </a:p>
        </p:txBody>
      </p:sp>
      <p:sp>
        <p:nvSpPr>
          <p:cNvPr id="33" name="Platshållare för bildnummer 23">
            <a:extLst>
              <a:ext uri="{FF2B5EF4-FFF2-40B4-BE49-F238E27FC236}">
                <a16:creationId xmlns:a16="http://schemas.microsoft.com/office/drawing/2014/main" id="{F3B8A9D9-13A7-4E4D-A420-BBDE4729C84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125102819"/>
      </p:ext>
    </p:extLst>
  </p:cSld>
  <p:clrMapOvr>
    <a:masterClrMapping/>
  </p:clrMapOvr>
  <p:extLst>
    <p:ext uri="{DCECCB84-F9BA-43D5-87BE-67443E8EF086}">
      <p15:sldGuideLst xmlns:p15="http://schemas.microsoft.com/office/powerpoint/2012/main">
        <p15:guide id="2" pos="50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ubrik + bild + siffro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44C37C-83A6-AD46-9F6C-E3773F5E5BF0}"/>
              </a:ext>
            </a:extLst>
          </p:cNvPr>
          <p:cNvSpPr/>
          <p:nvPr userDrawn="1"/>
        </p:nvSpPr>
        <p:spPr>
          <a:xfrm>
            <a:off x="0" y="-1"/>
            <a:ext cx="12192000" cy="38946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8" name="Platshållare för bild 15">
            <a:extLst>
              <a:ext uri="{FF2B5EF4-FFF2-40B4-BE49-F238E27FC236}">
                <a16:creationId xmlns:a16="http://schemas.microsoft.com/office/drawing/2014/main" id="{CCDC5D3A-50A9-6A4F-B292-B653CD46803B}"/>
              </a:ext>
            </a:extLst>
          </p:cNvPr>
          <p:cNvSpPr>
            <a:spLocks noGrp="1"/>
          </p:cNvSpPr>
          <p:nvPr>
            <p:ph type="pic" sz="quarter" idx="13"/>
          </p:nvPr>
        </p:nvSpPr>
        <p:spPr>
          <a:xfrm>
            <a:off x="7505665" y="1140793"/>
            <a:ext cx="3899560" cy="4938267"/>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9" name="Title 1">
            <a:extLst>
              <a:ext uri="{FF2B5EF4-FFF2-40B4-BE49-F238E27FC236}">
                <a16:creationId xmlns:a16="http://schemas.microsoft.com/office/drawing/2014/main" id="{F9A2C181-A355-7840-90A8-D2CACBD600BE}"/>
              </a:ext>
            </a:extLst>
          </p:cNvPr>
          <p:cNvSpPr>
            <a:spLocks noGrp="1"/>
          </p:cNvSpPr>
          <p:nvPr>
            <p:ph type="ctrTitle" hasCustomPrompt="1"/>
          </p:nvPr>
        </p:nvSpPr>
        <p:spPr>
          <a:xfrm>
            <a:off x="803275" y="1155054"/>
            <a:ext cx="5915615" cy="1317210"/>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10" name="Subtitle 2">
            <a:extLst>
              <a:ext uri="{FF2B5EF4-FFF2-40B4-BE49-F238E27FC236}">
                <a16:creationId xmlns:a16="http://schemas.microsoft.com/office/drawing/2014/main" id="{469DABCA-8DB8-8046-A60E-E1608B21BEDE}"/>
              </a:ext>
            </a:extLst>
          </p:cNvPr>
          <p:cNvSpPr>
            <a:spLocks noGrp="1"/>
          </p:cNvSpPr>
          <p:nvPr>
            <p:ph type="subTitle" idx="1" hasCustomPrompt="1"/>
          </p:nvPr>
        </p:nvSpPr>
        <p:spPr>
          <a:xfrm>
            <a:off x="787046" y="2607742"/>
            <a:ext cx="5931844" cy="694251"/>
          </a:xfrm>
          <a:prstGeom prst="rect">
            <a:avLst/>
          </a:prstGeom>
        </p:spPr>
        <p:txBody>
          <a:bodyPr anchor="t"/>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4" name="Platshållare för text 3">
            <a:extLst>
              <a:ext uri="{FF2B5EF4-FFF2-40B4-BE49-F238E27FC236}">
                <a16:creationId xmlns:a16="http://schemas.microsoft.com/office/drawing/2014/main" id="{A03E17EA-80DF-BB4F-A287-2F45ED797537}"/>
              </a:ext>
            </a:extLst>
          </p:cNvPr>
          <p:cNvSpPr>
            <a:spLocks noGrp="1"/>
          </p:cNvSpPr>
          <p:nvPr>
            <p:ph type="body" sz="quarter" idx="14" hasCustomPrompt="1"/>
          </p:nvPr>
        </p:nvSpPr>
        <p:spPr>
          <a:xfrm>
            <a:off x="1397098" y="4605334"/>
            <a:ext cx="720595"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49</a:t>
            </a:r>
          </a:p>
        </p:txBody>
      </p:sp>
      <p:sp>
        <p:nvSpPr>
          <p:cNvPr id="13" name="Platshållare för text 3">
            <a:extLst>
              <a:ext uri="{FF2B5EF4-FFF2-40B4-BE49-F238E27FC236}">
                <a16:creationId xmlns:a16="http://schemas.microsoft.com/office/drawing/2014/main" id="{B967BD86-1275-4740-9EA8-0A2159128973}"/>
              </a:ext>
            </a:extLst>
          </p:cNvPr>
          <p:cNvSpPr>
            <a:spLocks noGrp="1"/>
          </p:cNvSpPr>
          <p:nvPr>
            <p:ph type="body" sz="quarter" idx="15" hasCustomPrompt="1"/>
          </p:nvPr>
        </p:nvSpPr>
        <p:spPr>
          <a:xfrm>
            <a:off x="803275" y="5168990"/>
            <a:ext cx="1833979"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MEDLEMS-ORGANISATIONER</a:t>
            </a:r>
          </a:p>
        </p:txBody>
      </p:sp>
      <p:sp>
        <p:nvSpPr>
          <p:cNvPr id="14" name="Platshållare för text 3">
            <a:extLst>
              <a:ext uri="{FF2B5EF4-FFF2-40B4-BE49-F238E27FC236}">
                <a16:creationId xmlns:a16="http://schemas.microsoft.com/office/drawing/2014/main" id="{1BBE0068-51D3-924F-8FAE-A0BA625106A4}"/>
              </a:ext>
            </a:extLst>
          </p:cNvPr>
          <p:cNvSpPr>
            <a:spLocks noGrp="1"/>
          </p:cNvSpPr>
          <p:nvPr>
            <p:ph type="body" sz="quarter" idx="16" hasCustomPrompt="1"/>
          </p:nvPr>
        </p:nvSpPr>
        <p:spPr>
          <a:xfrm>
            <a:off x="3053299" y="4608516"/>
            <a:ext cx="1546306"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59 000</a:t>
            </a:r>
          </a:p>
        </p:txBody>
      </p:sp>
      <p:sp>
        <p:nvSpPr>
          <p:cNvPr id="15" name="Platshållare för text 3">
            <a:extLst>
              <a:ext uri="{FF2B5EF4-FFF2-40B4-BE49-F238E27FC236}">
                <a16:creationId xmlns:a16="http://schemas.microsoft.com/office/drawing/2014/main" id="{2B419203-58E1-C34C-8A54-61201256D1D9}"/>
              </a:ext>
            </a:extLst>
          </p:cNvPr>
          <p:cNvSpPr>
            <a:spLocks noGrp="1"/>
          </p:cNvSpPr>
          <p:nvPr>
            <p:ph type="body" sz="quarter" idx="17" hasCustomPrompt="1"/>
          </p:nvPr>
        </p:nvSpPr>
        <p:spPr>
          <a:xfrm>
            <a:off x="3055407" y="5168991"/>
            <a:ext cx="1544197"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MEDLEMS-FÖRETAG</a:t>
            </a:r>
          </a:p>
        </p:txBody>
      </p:sp>
      <p:sp>
        <p:nvSpPr>
          <p:cNvPr id="16" name="Platshållare för text 3">
            <a:extLst>
              <a:ext uri="{FF2B5EF4-FFF2-40B4-BE49-F238E27FC236}">
                <a16:creationId xmlns:a16="http://schemas.microsoft.com/office/drawing/2014/main" id="{57E70C0B-5DF5-7D45-9127-55EDAF2C6CDC}"/>
              </a:ext>
            </a:extLst>
          </p:cNvPr>
          <p:cNvSpPr>
            <a:spLocks noGrp="1"/>
          </p:cNvSpPr>
          <p:nvPr>
            <p:ph type="body" sz="quarter" idx="18" hasCustomPrompt="1"/>
          </p:nvPr>
        </p:nvSpPr>
        <p:spPr>
          <a:xfrm>
            <a:off x="5119165" y="4608516"/>
            <a:ext cx="1431796"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89%</a:t>
            </a:r>
          </a:p>
        </p:txBody>
      </p:sp>
      <p:sp>
        <p:nvSpPr>
          <p:cNvPr id="17" name="Platshållare för text 3">
            <a:extLst>
              <a:ext uri="{FF2B5EF4-FFF2-40B4-BE49-F238E27FC236}">
                <a16:creationId xmlns:a16="http://schemas.microsoft.com/office/drawing/2014/main" id="{89B6637B-54A2-0048-9DB1-8C3F974EA28C}"/>
              </a:ext>
            </a:extLst>
          </p:cNvPr>
          <p:cNvSpPr>
            <a:spLocks noGrp="1"/>
          </p:cNvSpPr>
          <p:nvPr>
            <p:ph type="body" sz="quarter" idx="19" hasCustomPrompt="1"/>
          </p:nvPr>
        </p:nvSpPr>
        <p:spPr>
          <a:xfrm>
            <a:off x="5121274" y="5168991"/>
            <a:ext cx="1431796"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SMÅ FÖRETAG</a:t>
            </a:r>
          </a:p>
        </p:txBody>
      </p:sp>
      <p:sp>
        <p:nvSpPr>
          <p:cNvPr id="22" name="Platshållare för datum 21">
            <a:extLst>
              <a:ext uri="{FF2B5EF4-FFF2-40B4-BE49-F238E27FC236}">
                <a16:creationId xmlns:a16="http://schemas.microsoft.com/office/drawing/2014/main" id="{94FDF6D0-A7C1-1446-9893-E911BBCA4EB9}"/>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04FDA475-DC30-F040-884B-FFD7A24EAE8F}" type="datetime1">
              <a:rPr lang="sv-SE" smtClean="0"/>
              <a:pPr/>
              <a:t>2022-01-18</a:t>
            </a:fld>
            <a:endParaRPr lang="sv-SE"/>
          </a:p>
        </p:txBody>
      </p:sp>
      <p:sp>
        <p:nvSpPr>
          <p:cNvPr id="23" name="Platshållare för bildnummer 23">
            <a:extLst>
              <a:ext uri="{FF2B5EF4-FFF2-40B4-BE49-F238E27FC236}">
                <a16:creationId xmlns:a16="http://schemas.microsoft.com/office/drawing/2014/main" id="{86CD505A-BB74-6B4C-AEAC-6FC9D381D78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4" name="Rak 23">
            <a:extLst>
              <a:ext uri="{FF2B5EF4-FFF2-40B4-BE49-F238E27FC236}">
                <a16:creationId xmlns:a16="http://schemas.microsoft.com/office/drawing/2014/main" id="{E9D2C168-66CD-6843-81C9-015DF329D8D1}"/>
              </a:ext>
            </a:extLst>
          </p:cNvPr>
          <p:cNvCxnSpPr/>
          <p:nvPr userDrawn="1"/>
        </p:nvCxnSpPr>
        <p:spPr>
          <a:xfrm>
            <a:off x="333488" y="430305"/>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Bildobjekt 17">
            <a:extLst>
              <a:ext uri="{FF2B5EF4-FFF2-40B4-BE49-F238E27FC236}">
                <a16:creationId xmlns:a16="http://schemas.microsoft.com/office/drawing/2014/main" id="{B9638349-16BA-0D43-9224-7F09B8BB0D4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43317" y="103524"/>
            <a:ext cx="1430143" cy="195306"/>
          </a:xfrm>
          <a:prstGeom prst="rect">
            <a:avLst/>
          </a:prstGeom>
        </p:spPr>
      </p:pic>
    </p:spTree>
    <p:extLst>
      <p:ext uri="{BB962C8B-B14F-4D97-AF65-F5344CB8AC3E}">
        <p14:creationId xmlns:p14="http://schemas.microsoft.com/office/powerpoint/2010/main" val="1129063823"/>
      </p:ext>
    </p:extLst>
  </p:cSld>
  <p:clrMapOvr>
    <a:masterClrMapping/>
  </p:clrMapOvr>
  <p:extLst>
    <p:ext uri="{DCECCB84-F9BA-43D5-87BE-67443E8EF086}">
      <p15:sldGuideLst xmlns:p15="http://schemas.microsoft.com/office/powerpoint/2012/main">
        <p15:guide id="1" orient="horz" pos="2160">
          <p15:clr>
            <a:srgbClr val="FBAE40"/>
          </p15:clr>
        </p15:guide>
        <p15:guide id="2" pos="506">
          <p15:clr>
            <a:srgbClr val="FBAE40"/>
          </p15:clr>
        </p15:guide>
        <p15:guide id="3" pos="742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bild + citatbox">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73A07F6B-CDB6-C549-8EB6-2DDFF9629862}"/>
              </a:ext>
            </a:extLst>
          </p:cNvPr>
          <p:cNvSpPr/>
          <p:nvPr userDrawn="1"/>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6" name="Platshållare för bild 15">
            <a:extLst>
              <a:ext uri="{FF2B5EF4-FFF2-40B4-BE49-F238E27FC236}">
                <a16:creationId xmlns:a16="http://schemas.microsoft.com/office/drawing/2014/main" id="{99BF01A5-6467-CD41-B052-CBDA3AF3697D}"/>
              </a:ext>
            </a:extLst>
          </p:cNvPr>
          <p:cNvSpPr>
            <a:spLocks noGrp="1"/>
          </p:cNvSpPr>
          <p:nvPr>
            <p:ph type="pic" sz="quarter" idx="13"/>
          </p:nvPr>
        </p:nvSpPr>
        <p:spPr>
          <a:xfrm>
            <a:off x="5268686" y="2400220"/>
            <a:ext cx="3016326" cy="3648819"/>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0" name="Rektangel 19">
            <a:extLst>
              <a:ext uri="{FF2B5EF4-FFF2-40B4-BE49-F238E27FC236}">
                <a16:creationId xmlns:a16="http://schemas.microsoft.com/office/drawing/2014/main" id="{2F1A2B1F-1A11-9E43-8634-F61602CF15FF}"/>
              </a:ext>
            </a:extLst>
          </p:cNvPr>
          <p:cNvSpPr/>
          <p:nvPr userDrawn="1"/>
        </p:nvSpPr>
        <p:spPr>
          <a:xfrm>
            <a:off x="8287722" y="1346778"/>
            <a:ext cx="3502659" cy="32323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7" name="Rektangel 26">
            <a:extLst>
              <a:ext uri="{FF2B5EF4-FFF2-40B4-BE49-F238E27FC236}">
                <a16:creationId xmlns:a16="http://schemas.microsoft.com/office/drawing/2014/main" id="{7DA84A93-8050-2D46-8102-20E1EB9E9AC4}"/>
              </a:ext>
            </a:extLst>
          </p:cNvPr>
          <p:cNvSpPr/>
          <p:nvPr userDrawn="1"/>
        </p:nvSpPr>
        <p:spPr>
          <a:xfrm>
            <a:off x="8287725" y="1329848"/>
            <a:ext cx="3502659" cy="3232383"/>
          </a:xfrm>
          <a:prstGeom prst="rect">
            <a:avLst/>
          </a:prstGeom>
          <a:blipFill>
            <a:blip r:embed="rId2" cstate="email">
              <a:alphaModFix amt="25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1" name="Title 1">
            <a:extLst>
              <a:ext uri="{FF2B5EF4-FFF2-40B4-BE49-F238E27FC236}">
                <a16:creationId xmlns:a16="http://schemas.microsoft.com/office/drawing/2014/main" id="{F4C4C8AB-B815-EB4B-A47E-373706F4CBD6}"/>
              </a:ext>
            </a:extLst>
          </p:cNvPr>
          <p:cNvSpPr txBox="1">
            <a:spLocks/>
          </p:cNvSpPr>
          <p:nvPr userDrawn="1"/>
        </p:nvSpPr>
        <p:spPr>
          <a:xfrm>
            <a:off x="8499301" y="1312328"/>
            <a:ext cx="989984" cy="1552354"/>
          </a:xfrm>
          <a:prstGeom prst="rect">
            <a:avLst/>
          </a:prstGeom>
        </p:spPr>
        <p:txBody>
          <a:bodyPr anchor="b"/>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mj-cs"/>
              </a:defRPr>
            </a:lvl1pPr>
          </a:lstStyle>
          <a:p>
            <a:r>
              <a:rPr lang="sv-SE" sz="9600" b="1" i="0">
                <a:solidFill>
                  <a:schemeClr val="accent1"/>
                </a:solidFill>
                <a:latin typeface="Lab Grotesque Black" pitchFamily="2" charset="0"/>
              </a:rPr>
              <a:t>”</a:t>
            </a:r>
            <a:endParaRPr lang="en-US" sz="9600" b="1" i="0">
              <a:solidFill>
                <a:schemeClr val="accent1"/>
              </a:solidFill>
              <a:latin typeface="Lab Grotesque Black" pitchFamily="2" charset="0"/>
            </a:endParaRPr>
          </a:p>
        </p:txBody>
      </p:sp>
      <p:sp>
        <p:nvSpPr>
          <p:cNvPr id="2" name="Title 1"/>
          <p:cNvSpPr>
            <a:spLocks noGrp="1"/>
          </p:cNvSpPr>
          <p:nvPr>
            <p:ph type="ctrTitle" hasCustomPrompt="1"/>
          </p:nvPr>
        </p:nvSpPr>
        <p:spPr>
          <a:xfrm>
            <a:off x="819505" y="2352367"/>
            <a:ext cx="3954478" cy="182012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3" name="Subtitle 2"/>
          <p:cNvSpPr>
            <a:spLocks noGrp="1"/>
          </p:cNvSpPr>
          <p:nvPr>
            <p:ph type="subTitle" idx="1"/>
          </p:nvPr>
        </p:nvSpPr>
        <p:spPr>
          <a:xfrm>
            <a:off x="803275" y="4385570"/>
            <a:ext cx="3970707" cy="1663481"/>
          </a:xfrm>
          <a:prstGeom prst="rect">
            <a:avLst/>
          </a:prstGeom>
        </p:spPr>
        <p:txBody>
          <a:bodyPr/>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a:t>
            </a:r>
            <a:endParaRPr lang="en-US"/>
          </a:p>
        </p:txBody>
      </p:sp>
      <p:sp>
        <p:nvSpPr>
          <p:cNvPr id="33" name="Platshållare för text 31">
            <a:extLst>
              <a:ext uri="{FF2B5EF4-FFF2-40B4-BE49-F238E27FC236}">
                <a16:creationId xmlns:a16="http://schemas.microsoft.com/office/drawing/2014/main" id="{15E1F500-43EF-8941-9A72-93F22DB0C7AA}"/>
              </a:ext>
            </a:extLst>
          </p:cNvPr>
          <p:cNvSpPr>
            <a:spLocks noGrp="1"/>
          </p:cNvSpPr>
          <p:nvPr>
            <p:ph type="body" sz="quarter" idx="14" hasCustomPrompt="1"/>
          </p:nvPr>
        </p:nvSpPr>
        <p:spPr>
          <a:xfrm>
            <a:off x="8513521" y="2268532"/>
            <a:ext cx="2810404" cy="1207220"/>
          </a:xfrm>
          <a:prstGeom prst="rect">
            <a:avLst/>
          </a:prstGeom>
        </p:spPr>
        <p:txBody>
          <a:bodyPr anchor="ctr"/>
          <a:lstStyle>
            <a:lvl1pPr marL="0" indent="0">
              <a:lnSpc>
                <a:spcPct val="100000"/>
              </a:lnSpc>
              <a:buNone/>
              <a:defRPr sz="1800" b="1" i="0">
                <a:solidFill>
                  <a:schemeClr val="bg1"/>
                </a:solidFill>
                <a:latin typeface="Lab Grotesque Black" pitchFamily="2" charset="0"/>
              </a:defRPr>
            </a:lvl1pPr>
          </a:lstStyle>
          <a:p>
            <a:pPr lvl="0"/>
            <a:r>
              <a:rPr lang="sv-SE"/>
              <a:t>Klicka här för att ändra citatet. </a:t>
            </a:r>
          </a:p>
        </p:txBody>
      </p:sp>
      <p:sp>
        <p:nvSpPr>
          <p:cNvPr id="34" name="Platshållare för text 31">
            <a:extLst>
              <a:ext uri="{FF2B5EF4-FFF2-40B4-BE49-F238E27FC236}">
                <a16:creationId xmlns:a16="http://schemas.microsoft.com/office/drawing/2014/main" id="{A9413840-0B1B-A44F-9D0C-35BAF035DF2F}"/>
              </a:ext>
            </a:extLst>
          </p:cNvPr>
          <p:cNvSpPr>
            <a:spLocks noGrp="1"/>
          </p:cNvSpPr>
          <p:nvPr>
            <p:ph type="body" sz="quarter" idx="15" hasCustomPrompt="1"/>
          </p:nvPr>
        </p:nvSpPr>
        <p:spPr>
          <a:xfrm>
            <a:off x="8499301" y="3875730"/>
            <a:ext cx="2824624" cy="296764"/>
          </a:xfrm>
          <a:prstGeom prst="rect">
            <a:avLst/>
          </a:prstGeom>
        </p:spPr>
        <p:txBody>
          <a:bodyPr anchor="ctr"/>
          <a:lstStyle>
            <a:lvl1pPr marL="0" indent="0">
              <a:lnSpc>
                <a:spcPct val="100000"/>
              </a:lnSpc>
              <a:buNone/>
              <a:defRPr sz="1000" b="0" i="0">
                <a:solidFill>
                  <a:schemeClr val="bg2"/>
                </a:solidFill>
                <a:latin typeface="Lab Grotesque" pitchFamily="2" charset="0"/>
              </a:defRPr>
            </a:lvl1pPr>
          </a:lstStyle>
          <a:p>
            <a:pPr lvl="0"/>
            <a:r>
              <a:rPr lang="sv-SE"/>
              <a:t>Förnamn Efternamn, Företag</a:t>
            </a:r>
          </a:p>
        </p:txBody>
      </p:sp>
      <p:sp>
        <p:nvSpPr>
          <p:cNvPr id="17" name="Platshållare för datum 21">
            <a:extLst>
              <a:ext uri="{FF2B5EF4-FFF2-40B4-BE49-F238E27FC236}">
                <a16:creationId xmlns:a16="http://schemas.microsoft.com/office/drawing/2014/main" id="{0A5286EE-9259-DF48-8635-81E0E23F8870}"/>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E4A9B594-300B-314F-B67E-DE4C3E96DC36}" type="datetime1">
              <a:rPr lang="sv-SE" smtClean="0"/>
              <a:pPr/>
              <a:t>2022-01-18</a:t>
            </a:fld>
            <a:endParaRPr lang="sv-SE"/>
          </a:p>
        </p:txBody>
      </p:sp>
      <p:sp>
        <p:nvSpPr>
          <p:cNvPr id="18" name="Platshållare för bildnummer 23">
            <a:extLst>
              <a:ext uri="{FF2B5EF4-FFF2-40B4-BE49-F238E27FC236}">
                <a16:creationId xmlns:a16="http://schemas.microsoft.com/office/drawing/2014/main" id="{AC980DD4-3006-0549-BBAB-ECC65413B5C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14" name="Rak 13">
            <a:extLst>
              <a:ext uri="{FF2B5EF4-FFF2-40B4-BE49-F238E27FC236}">
                <a16:creationId xmlns:a16="http://schemas.microsoft.com/office/drawing/2014/main" id="{127DBD10-A3DE-5C44-B6F4-727A6290941D}"/>
              </a:ext>
            </a:extLst>
          </p:cNvPr>
          <p:cNvCxnSpPr>
            <a:cxnSpLocks/>
          </p:cNvCxnSpPr>
          <p:nvPr userDrawn="1"/>
        </p:nvCxnSpPr>
        <p:spPr>
          <a:xfrm>
            <a:off x="8069056" y="438382"/>
            <a:ext cx="372132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120735"/>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itatbox">
    <p:spTree>
      <p:nvGrpSpPr>
        <p:cNvPr id="1" name=""/>
        <p:cNvGrpSpPr/>
        <p:nvPr/>
      </p:nvGrpSpPr>
      <p:grpSpPr>
        <a:xfrm>
          <a:off x="0" y="0"/>
          <a:ext cx="0" cy="0"/>
          <a:chOff x="0" y="0"/>
          <a:chExt cx="0" cy="0"/>
        </a:xfrm>
      </p:grpSpPr>
      <p:sp>
        <p:nvSpPr>
          <p:cNvPr id="20" name="Platshållare för bild 15">
            <a:extLst>
              <a:ext uri="{FF2B5EF4-FFF2-40B4-BE49-F238E27FC236}">
                <a16:creationId xmlns:a16="http://schemas.microsoft.com/office/drawing/2014/main" id="{1888C117-362F-9A4C-A248-E9513A2E2F2B}"/>
              </a:ext>
            </a:extLst>
          </p:cNvPr>
          <p:cNvSpPr>
            <a:spLocks noGrp="1"/>
          </p:cNvSpPr>
          <p:nvPr>
            <p:ph type="pic" sz="quarter" idx="13"/>
          </p:nvPr>
        </p:nvSpPr>
        <p:spPr>
          <a:xfrm>
            <a:off x="1747320" y="1729264"/>
            <a:ext cx="3568156" cy="4374098"/>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1" name="Rektangel 20">
            <a:extLst>
              <a:ext uri="{FF2B5EF4-FFF2-40B4-BE49-F238E27FC236}">
                <a16:creationId xmlns:a16="http://schemas.microsoft.com/office/drawing/2014/main" id="{9511B3E4-9F0C-604E-9123-6E2FADA12469}"/>
              </a:ext>
            </a:extLst>
          </p:cNvPr>
          <p:cNvSpPr/>
          <p:nvPr userDrawn="1"/>
        </p:nvSpPr>
        <p:spPr>
          <a:xfrm>
            <a:off x="5318186" y="1165710"/>
            <a:ext cx="4124575" cy="38063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2" name="Rektangel 21">
            <a:extLst>
              <a:ext uri="{FF2B5EF4-FFF2-40B4-BE49-F238E27FC236}">
                <a16:creationId xmlns:a16="http://schemas.microsoft.com/office/drawing/2014/main" id="{4727FF6C-B1E7-ED47-9DA1-6255823127B9}"/>
              </a:ext>
            </a:extLst>
          </p:cNvPr>
          <p:cNvSpPr/>
          <p:nvPr userDrawn="1"/>
        </p:nvSpPr>
        <p:spPr>
          <a:xfrm>
            <a:off x="5318189" y="1148780"/>
            <a:ext cx="4124575" cy="3806310"/>
          </a:xfrm>
          <a:prstGeom prst="rect">
            <a:avLst/>
          </a:prstGeom>
          <a:blipFill>
            <a:blip r:embed="rId2" cstate="email">
              <a:alphaModFix amt="25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3" name="Title 1">
            <a:extLst>
              <a:ext uri="{FF2B5EF4-FFF2-40B4-BE49-F238E27FC236}">
                <a16:creationId xmlns:a16="http://schemas.microsoft.com/office/drawing/2014/main" id="{98C07BFA-B6F0-1846-B9B9-2251AFCAE2FE}"/>
              </a:ext>
            </a:extLst>
          </p:cNvPr>
          <p:cNvSpPr txBox="1">
            <a:spLocks/>
          </p:cNvSpPr>
          <p:nvPr userDrawn="1"/>
        </p:nvSpPr>
        <p:spPr>
          <a:xfrm>
            <a:off x="5683673" y="1248954"/>
            <a:ext cx="1165761" cy="1827983"/>
          </a:xfrm>
          <a:prstGeom prst="rect">
            <a:avLst/>
          </a:prstGeom>
        </p:spPr>
        <p:txBody>
          <a:bodyPr anchor="b"/>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mj-cs"/>
              </a:defRPr>
            </a:lvl1pPr>
          </a:lstStyle>
          <a:p>
            <a:r>
              <a:rPr lang="sv-SE" sz="9600" b="1" i="0">
                <a:solidFill>
                  <a:schemeClr val="accent1"/>
                </a:solidFill>
                <a:latin typeface="Lab Grotesque Black" pitchFamily="2" charset="0"/>
              </a:rPr>
              <a:t>”</a:t>
            </a:r>
            <a:endParaRPr lang="en-US" sz="9600" b="1" i="0">
              <a:solidFill>
                <a:schemeClr val="accent1"/>
              </a:solidFill>
              <a:latin typeface="Lab Grotesque Black" pitchFamily="2" charset="0"/>
            </a:endParaRPr>
          </a:p>
        </p:txBody>
      </p:sp>
      <p:sp>
        <p:nvSpPr>
          <p:cNvPr id="24" name="Platshållare för text 31">
            <a:extLst>
              <a:ext uri="{FF2B5EF4-FFF2-40B4-BE49-F238E27FC236}">
                <a16:creationId xmlns:a16="http://schemas.microsoft.com/office/drawing/2014/main" id="{CB465811-D4FE-FD4C-A31D-E6B83635E899}"/>
              </a:ext>
            </a:extLst>
          </p:cNvPr>
          <p:cNvSpPr>
            <a:spLocks noGrp="1"/>
          </p:cNvSpPr>
          <p:nvPr>
            <p:ph type="body" sz="quarter" idx="14" hasCustomPrompt="1"/>
          </p:nvPr>
        </p:nvSpPr>
        <p:spPr>
          <a:xfrm>
            <a:off x="5697893" y="2468949"/>
            <a:ext cx="3309405" cy="1040514"/>
          </a:xfrm>
          <a:prstGeom prst="rect">
            <a:avLst/>
          </a:prstGeom>
        </p:spPr>
        <p:txBody>
          <a:bodyPr anchor="ctr"/>
          <a:lstStyle>
            <a:lvl1pPr marL="0" indent="0">
              <a:lnSpc>
                <a:spcPct val="100000"/>
              </a:lnSpc>
              <a:buNone/>
              <a:defRPr sz="1800" b="1" i="0">
                <a:solidFill>
                  <a:schemeClr val="bg1"/>
                </a:solidFill>
                <a:latin typeface="Lab Grotesque Black" pitchFamily="2" charset="0"/>
              </a:defRPr>
            </a:lvl1pPr>
          </a:lstStyle>
          <a:p>
            <a:pPr lvl="0"/>
            <a:r>
              <a:rPr lang="sv-SE"/>
              <a:t>Klicka här för att ändra. Här ryms det ett längre citat.</a:t>
            </a:r>
          </a:p>
        </p:txBody>
      </p:sp>
      <p:sp>
        <p:nvSpPr>
          <p:cNvPr id="25" name="Platshållare för text 31">
            <a:extLst>
              <a:ext uri="{FF2B5EF4-FFF2-40B4-BE49-F238E27FC236}">
                <a16:creationId xmlns:a16="http://schemas.microsoft.com/office/drawing/2014/main" id="{9BE704DD-C6F0-5640-BA12-F83A25D63A22}"/>
              </a:ext>
            </a:extLst>
          </p:cNvPr>
          <p:cNvSpPr>
            <a:spLocks noGrp="1"/>
          </p:cNvSpPr>
          <p:nvPr>
            <p:ph type="body" sz="quarter" idx="15" hasCustomPrompt="1"/>
          </p:nvPr>
        </p:nvSpPr>
        <p:spPr>
          <a:xfrm>
            <a:off x="5681147" y="3607982"/>
            <a:ext cx="3326151" cy="349456"/>
          </a:xfrm>
          <a:prstGeom prst="rect">
            <a:avLst/>
          </a:prstGeom>
        </p:spPr>
        <p:txBody>
          <a:bodyPr anchor="ctr"/>
          <a:lstStyle>
            <a:lvl1pPr marL="0" indent="0">
              <a:lnSpc>
                <a:spcPct val="100000"/>
              </a:lnSpc>
              <a:buNone/>
              <a:defRPr sz="1000" b="0" i="0">
                <a:solidFill>
                  <a:schemeClr val="bg2"/>
                </a:solidFill>
                <a:latin typeface="Lab Grotesque" pitchFamily="2" charset="0"/>
              </a:defRPr>
            </a:lvl1pPr>
          </a:lstStyle>
          <a:p>
            <a:pPr lvl="0"/>
            <a:r>
              <a:rPr lang="sv-SE"/>
              <a:t>Förnamn Efternamn, Företag</a:t>
            </a:r>
          </a:p>
        </p:txBody>
      </p:sp>
      <p:sp>
        <p:nvSpPr>
          <p:cNvPr id="16" name="Platshållare för datum 21">
            <a:extLst>
              <a:ext uri="{FF2B5EF4-FFF2-40B4-BE49-F238E27FC236}">
                <a16:creationId xmlns:a16="http://schemas.microsoft.com/office/drawing/2014/main" id="{4584E8C0-8583-8A41-90FD-D632D1785EF7}"/>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AADEEEB-66F6-114A-99BA-97F310B670CB}" type="datetime1">
              <a:rPr lang="sv-SE" smtClean="0"/>
              <a:pPr/>
              <a:t>2022-01-18</a:t>
            </a:fld>
            <a:endParaRPr lang="sv-SE"/>
          </a:p>
        </p:txBody>
      </p:sp>
      <p:sp>
        <p:nvSpPr>
          <p:cNvPr id="17" name="Platshållare för bildnummer 23">
            <a:extLst>
              <a:ext uri="{FF2B5EF4-FFF2-40B4-BE49-F238E27FC236}">
                <a16:creationId xmlns:a16="http://schemas.microsoft.com/office/drawing/2014/main" id="{F7BDBFB0-4922-3B4E-908E-400DED62397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640199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Textpuffa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03FB473-B84C-3340-9CC3-FA42AC471C06}"/>
              </a:ext>
            </a:extLst>
          </p:cNvPr>
          <p:cNvSpPr>
            <a:spLocks noGrp="1"/>
          </p:cNvSpPr>
          <p:nvPr>
            <p:ph type="ctrTitle" hasCustomPrompt="1"/>
          </p:nvPr>
        </p:nvSpPr>
        <p:spPr>
          <a:xfrm>
            <a:off x="806918" y="109294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Här kan en kortare rubrik skrivas</a:t>
            </a:r>
            <a:endParaRPr lang="en-US"/>
          </a:p>
        </p:txBody>
      </p:sp>
      <p:sp>
        <p:nvSpPr>
          <p:cNvPr id="10" name="Subtitle 2">
            <a:extLst>
              <a:ext uri="{FF2B5EF4-FFF2-40B4-BE49-F238E27FC236}">
                <a16:creationId xmlns:a16="http://schemas.microsoft.com/office/drawing/2014/main" id="{F2B5159E-CC67-BF43-998F-CDD5B51649DB}"/>
              </a:ext>
            </a:extLst>
          </p:cNvPr>
          <p:cNvSpPr>
            <a:spLocks noGrp="1"/>
          </p:cNvSpPr>
          <p:nvPr>
            <p:ph type="subTitle" idx="1" hasCustomPrompt="1"/>
          </p:nvPr>
        </p:nvSpPr>
        <p:spPr>
          <a:xfrm>
            <a:off x="807062" y="2605242"/>
            <a:ext cx="4222678" cy="335052"/>
          </a:xfrm>
          <a:prstGeom prst="rect">
            <a:avLst/>
          </a:prstGeom>
        </p:spPr>
        <p:txBody>
          <a:bodyPr anchor="ctr"/>
          <a:lstStyle>
            <a:lvl1pPr marL="0" indent="0" algn="l">
              <a:lnSpc>
                <a:spcPct val="100000"/>
              </a:lnSpc>
              <a:buNone/>
              <a:defRPr sz="1800" b="1" i="0">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endParaRPr lang="en-US"/>
          </a:p>
        </p:txBody>
      </p:sp>
      <p:sp>
        <p:nvSpPr>
          <p:cNvPr id="19" name="Platshållare för text 18">
            <a:extLst>
              <a:ext uri="{FF2B5EF4-FFF2-40B4-BE49-F238E27FC236}">
                <a16:creationId xmlns:a16="http://schemas.microsoft.com/office/drawing/2014/main" id="{43AB2B65-1D65-194A-A7A2-F2747CE9EF1B}"/>
              </a:ext>
            </a:extLst>
          </p:cNvPr>
          <p:cNvSpPr>
            <a:spLocks noGrp="1"/>
          </p:cNvSpPr>
          <p:nvPr>
            <p:ph type="body" sz="quarter" idx="15" hasCustomPrompt="1"/>
          </p:nvPr>
        </p:nvSpPr>
        <p:spPr>
          <a:xfrm>
            <a:off x="806917" y="2956700"/>
            <a:ext cx="4222284" cy="1104600"/>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26" name="Platshållare för text 18">
            <a:extLst>
              <a:ext uri="{FF2B5EF4-FFF2-40B4-BE49-F238E27FC236}">
                <a16:creationId xmlns:a16="http://schemas.microsoft.com/office/drawing/2014/main" id="{88B0ED07-B9FC-244F-A30B-78F8F1889A93}"/>
              </a:ext>
            </a:extLst>
          </p:cNvPr>
          <p:cNvSpPr>
            <a:spLocks noGrp="1"/>
          </p:cNvSpPr>
          <p:nvPr>
            <p:ph type="body" sz="quarter" idx="16" hasCustomPrompt="1"/>
          </p:nvPr>
        </p:nvSpPr>
        <p:spPr>
          <a:xfrm>
            <a:off x="806917" y="4709232"/>
            <a:ext cx="4222284" cy="1682217"/>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23" name="Platshållare för text 22">
            <a:extLst>
              <a:ext uri="{FF2B5EF4-FFF2-40B4-BE49-F238E27FC236}">
                <a16:creationId xmlns:a16="http://schemas.microsoft.com/office/drawing/2014/main" id="{A87ADC04-BEBE-7342-A8AD-83D58F4FA753}"/>
              </a:ext>
            </a:extLst>
          </p:cNvPr>
          <p:cNvSpPr>
            <a:spLocks noGrp="1"/>
          </p:cNvSpPr>
          <p:nvPr>
            <p:ph type="body" sz="quarter" idx="17" hasCustomPrompt="1"/>
          </p:nvPr>
        </p:nvSpPr>
        <p:spPr>
          <a:xfrm>
            <a:off x="806917" y="4354687"/>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
        <p:nvSpPr>
          <p:cNvPr id="29" name="Platshållare för text 18">
            <a:extLst>
              <a:ext uri="{FF2B5EF4-FFF2-40B4-BE49-F238E27FC236}">
                <a16:creationId xmlns:a16="http://schemas.microsoft.com/office/drawing/2014/main" id="{23C78556-9185-554A-B794-41DFA98AED97}"/>
              </a:ext>
            </a:extLst>
          </p:cNvPr>
          <p:cNvSpPr>
            <a:spLocks noGrp="1"/>
          </p:cNvSpPr>
          <p:nvPr>
            <p:ph type="body" sz="quarter" idx="18" hasCustomPrompt="1"/>
          </p:nvPr>
        </p:nvSpPr>
        <p:spPr>
          <a:xfrm>
            <a:off x="6095987" y="2956700"/>
            <a:ext cx="4222284" cy="1076820"/>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30" name="Platshållare för text 22">
            <a:extLst>
              <a:ext uri="{FF2B5EF4-FFF2-40B4-BE49-F238E27FC236}">
                <a16:creationId xmlns:a16="http://schemas.microsoft.com/office/drawing/2014/main" id="{504EBFB6-AC1B-AC41-8613-EEB0776B173D}"/>
              </a:ext>
            </a:extLst>
          </p:cNvPr>
          <p:cNvSpPr>
            <a:spLocks noGrp="1"/>
          </p:cNvSpPr>
          <p:nvPr>
            <p:ph type="body" sz="quarter" idx="19" hasCustomPrompt="1"/>
          </p:nvPr>
        </p:nvSpPr>
        <p:spPr>
          <a:xfrm>
            <a:off x="6095987" y="2602155"/>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
        <p:nvSpPr>
          <p:cNvPr id="16" name="Platshållare för text 18">
            <a:extLst>
              <a:ext uri="{FF2B5EF4-FFF2-40B4-BE49-F238E27FC236}">
                <a16:creationId xmlns:a16="http://schemas.microsoft.com/office/drawing/2014/main" id="{1ECBA566-09FF-0A48-BF49-6B1C720340B5}"/>
              </a:ext>
            </a:extLst>
          </p:cNvPr>
          <p:cNvSpPr>
            <a:spLocks noGrp="1"/>
          </p:cNvSpPr>
          <p:nvPr>
            <p:ph type="body" sz="quarter" idx="20" hasCustomPrompt="1"/>
          </p:nvPr>
        </p:nvSpPr>
        <p:spPr>
          <a:xfrm>
            <a:off x="6096000" y="4695320"/>
            <a:ext cx="4222284" cy="170440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17" name="Platshållare för text 22">
            <a:extLst>
              <a:ext uri="{FF2B5EF4-FFF2-40B4-BE49-F238E27FC236}">
                <a16:creationId xmlns:a16="http://schemas.microsoft.com/office/drawing/2014/main" id="{D04BA95C-9E1F-D14A-B49C-7476AB35BDFC}"/>
              </a:ext>
            </a:extLst>
          </p:cNvPr>
          <p:cNvSpPr>
            <a:spLocks noGrp="1"/>
          </p:cNvSpPr>
          <p:nvPr>
            <p:ph type="body" sz="quarter" idx="21" hasCustomPrompt="1"/>
          </p:nvPr>
        </p:nvSpPr>
        <p:spPr>
          <a:xfrm>
            <a:off x="6096000" y="4340776"/>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
        <p:nvSpPr>
          <p:cNvPr id="24" name="Platshållare för datum 21">
            <a:extLst>
              <a:ext uri="{FF2B5EF4-FFF2-40B4-BE49-F238E27FC236}">
                <a16:creationId xmlns:a16="http://schemas.microsoft.com/office/drawing/2014/main" id="{CC1B2E45-335D-CF4C-891D-2D49F94F569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11ECAE2F-E109-164D-9B1D-821DAB5C2396}" type="datetime1">
              <a:rPr lang="sv-SE" smtClean="0"/>
              <a:pPr/>
              <a:t>2022-01-18</a:t>
            </a:fld>
            <a:endParaRPr lang="sv-SE"/>
          </a:p>
        </p:txBody>
      </p:sp>
      <p:sp>
        <p:nvSpPr>
          <p:cNvPr id="25" name="Platshållare för bildnummer 23">
            <a:extLst>
              <a:ext uri="{FF2B5EF4-FFF2-40B4-BE49-F238E27FC236}">
                <a16:creationId xmlns:a16="http://schemas.microsoft.com/office/drawing/2014/main" id="{1FBA5858-A82C-C344-B1FE-2ADDD05D37F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871788275"/>
      </p:ext>
    </p:extLst>
  </p:cSld>
  <p:clrMapOvr>
    <a:masterClrMapping/>
  </p:clrMapOvr>
  <p:extLst>
    <p:ext uri="{DCECCB84-F9BA-43D5-87BE-67443E8EF086}">
      <p15:sldGuideLst xmlns:p15="http://schemas.microsoft.com/office/powerpoint/2012/main">
        <p15:guide id="2" pos="50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Textpuffar">
    <p:spTree>
      <p:nvGrpSpPr>
        <p:cNvPr id="1" name=""/>
        <p:cNvGrpSpPr/>
        <p:nvPr/>
      </p:nvGrpSpPr>
      <p:grpSpPr>
        <a:xfrm>
          <a:off x="0" y="0"/>
          <a:ext cx="0" cy="0"/>
          <a:chOff x="0" y="0"/>
          <a:chExt cx="0" cy="0"/>
        </a:xfrm>
      </p:grpSpPr>
      <p:sp>
        <p:nvSpPr>
          <p:cNvPr id="16" name="Platshållare för datum 21">
            <a:extLst>
              <a:ext uri="{FF2B5EF4-FFF2-40B4-BE49-F238E27FC236}">
                <a16:creationId xmlns:a16="http://schemas.microsoft.com/office/drawing/2014/main" id="{D5DB8E54-1B21-364E-974C-327227AC2D70}"/>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7F39F63-45FD-4748-84FB-96C7E2C3282B}" type="datetime1">
              <a:rPr lang="sv-SE" smtClean="0"/>
              <a:pPr/>
              <a:t>2022-01-18</a:t>
            </a:fld>
            <a:endParaRPr lang="sv-SE"/>
          </a:p>
        </p:txBody>
      </p:sp>
      <p:sp>
        <p:nvSpPr>
          <p:cNvPr id="17" name="Platshållare för bildnummer 23">
            <a:extLst>
              <a:ext uri="{FF2B5EF4-FFF2-40B4-BE49-F238E27FC236}">
                <a16:creationId xmlns:a16="http://schemas.microsoft.com/office/drawing/2014/main" id="{D8219D8A-07AF-9249-962D-C65A481567F0}"/>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11" name="Title 1">
            <a:extLst>
              <a:ext uri="{FF2B5EF4-FFF2-40B4-BE49-F238E27FC236}">
                <a16:creationId xmlns:a16="http://schemas.microsoft.com/office/drawing/2014/main" id="{19056585-D5C9-9C47-ABC3-F8ECB29C2AE1}"/>
              </a:ext>
            </a:extLst>
          </p:cNvPr>
          <p:cNvSpPr>
            <a:spLocks noGrp="1"/>
          </p:cNvSpPr>
          <p:nvPr>
            <p:ph type="ctrTitle" hasCustomPrompt="1"/>
          </p:nvPr>
        </p:nvSpPr>
        <p:spPr>
          <a:xfrm>
            <a:off x="806918" y="109294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Här kan en kortare rubrik skrivas</a:t>
            </a:r>
            <a:endParaRPr lang="en-US"/>
          </a:p>
        </p:txBody>
      </p:sp>
      <p:sp>
        <p:nvSpPr>
          <p:cNvPr id="12" name="Subtitle 2">
            <a:extLst>
              <a:ext uri="{FF2B5EF4-FFF2-40B4-BE49-F238E27FC236}">
                <a16:creationId xmlns:a16="http://schemas.microsoft.com/office/drawing/2014/main" id="{CFC81400-EEF6-AA4C-9CB4-F7185F5E0374}"/>
              </a:ext>
            </a:extLst>
          </p:cNvPr>
          <p:cNvSpPr>
            <a:spLocks noGrp="1"/>
          </p:cNvSpPr>
          <p:nvPr>
            <p:ph type="subTitle" idx="1" hasCustomPrompt="1"/>
          </p:nvPr>
        </p:nvSpPr>
        <p:spPr>
          <a:xfrm>
            <a:off x="807062" y="2605242"/>
            <a:ext cx="4222678" cy="335052"/>
          </a:xfrm>
          <a:prstGeom prst="rect">
            <a:avLst/>
          </a:prstGeom>
        </p:spPr>
        <p:txBody>
          <a:bodyPr anchor="ctr"/>
          <a:lstStyle>
            <a:lvl1pPr marL="0" indent="0" algn="l">
              <a:lnSpc>
                <a:spcPct val="100000"/>
              </a:lnSpc>
              <a:buNone/>
              <a:defRPr sz="1800" b="1" i="0">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endParaRPr lang="en-US"/>
          </a:p>
        </p:txBody>
      </p:sp>
      <p:sp>
        <p:nvSpPr>
          <p:cNvPr id="13" name="Platshållare för text 18">
            <a:extLst>
              <a:ext uri="{FF2B5EF4-FFF2-40B4-BE49-F238E27FC236}">
                <a16:creationId xmlns:a16="http://schemas.microsoft.com/office/drawing/2014/main" id="{2C2DC97D-12A3-524B-809D-A0F42805B8B8}"/>
              </a:ext>
            </a:extLst>
          </p:cNvPr>
          <p:cNvSpPr>
            <a:spLocks noGrp="1"/>
          </p:cNvSpPr>
          <p:nvPr>
            <p:ph type="body" sz="quarter" idx="15" hasCustomPrompt="1"/>
          </p:nvPr>
        </p:nvSpPr>
        <p:spPr>
          <a:xfrm>
            <a:off x="806917" y="2956700"/>
            <a:ext cx="4222284" cy="1104600"/>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14" name="Platshållare för text 18">
            <a:extLst>
              <a:ext uri="{FF2B5EF4-FFF2-40B4-BE49-F238E27FC236}">
                <a16:creationId xmlns:a16="http://schemas.microsoft.com/office/drawing/2014/main" id="{3687F842-911F-6744-B7BD-213713F0D6F2}"/>
              </a:ext>
            </a:extLst>
          </p:cNvPr>
          <p:cNvSpPr>
            <a:spLocks noGrp="1"/>
          </p:cNvSpPr>
          <p:nvPr>
            <p:ph type="body" sz="quarter" idx="16" hasCustomPrompt="1"/>
          </p:nvPr>
        </p:nvSpPr>
        <p:spPr>
          <a:xfrm>
            <a:off x="806917" y="4709232"/>
            <a:ext cx="4222284" cy="1682217"/>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15" name="Platshållare för text 22">
            <a:extLst>
              <a:ext uri="{FF2B5EF4-FFF2-40B4-BE49-F238E27FC236}">
                <a16:creationId xmlns:a16="http://schemas.microsoft.com/office/drawing/2014/main" id="{180D873C-4899-7B4C-BABB-6914AE0EE53D}"/>
              </a:ext>
            </a:extLst>
          </p:cNvPr>
          <p:cNvSpPr>
            <a:spLocks noGrp="1"/>
          </p:cNvSpPr>
          <p:nvPr>
            <p:ph type="body" sz="quarter" idx="17" hasCustomPrompt="1"/>
          </p:nvPr>
        </p:nvSpPr>
        <p:spPr>
          <a:xfrm>
            <a:off x="806917" y="4354687"/>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Tree>
    <p:extLst>
      <p:ext uri="{BB962C8B-B14F-4D97-AF65-F5344CB8AC3E}">
        <p14:creationId xmlns:p14="http://schemas.microsoft.com/office/powerpoint/2010/main" val="2674381786"/>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 Rubrik, bild, punktlista">
    <p:bg>
      <p:bgPr>
        <a:solidFill>
          <a:schemeClr val="bg1"/>
        </a:solidFill>
        <a:effectLst/>
      </p:bgPr>
    </p:bg>
    <p:spTree>
      <p:nvGrpSpPr>
        <p:cNvPr id="1" name=""/>
        <p:cNvGrpSpPr/>
        <p:nvPr/>
      </p:nvGrpSpPr>
      <p:grpSpPr>
        <a:xfrm>
          <a:off x="0" y="0"/>
          <a:ext cx="0" cy="0"/>
          <a:chOff x="0" y="0"/>
          <a:chExt cx="0" cy="0"/>
        </a:xfrm>
      </p:grpSpPr>
      <p:sp>
        <p:nvSpPr>
          <p:cNvPr id="6" name="Rektangel 12">
            <a:extLst>
              <a:ext uri="{FF2B5EF4-FFF2-40B4-BE49-F238E27FC236}">
                <a16:creationId xmlns:a16="http://schemas.microsoft.com/office/drawing/2014/main" id="{3030809C-53BA-064E-AED5-3E756369DD24}"/>
              </a:ext>
            </a:extLst>
          </p:cNvPr>
          <p:cNvSpPr/>
          <p:nvPr userDrawn="1"/>
        </p:nvSpPr>
        <p:spPr>
          <a:xfrm>
            <a:off x="5355771"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0" i="0">
              <a:latin typeface="Lab Grotesque" pitchFamily="2" charset="0"/>
            </a:endParaRPr>
          </a:p>
        </p:txBody>
      </p:sp>
      <p:sp>
        <p:nvSpPr>
          <p:cNvPr id="13" name="Title 1">
            <a:extLst>
              <a:ext uri="{FF2B5EF4-FFF2-40B4-BE49-F238E27FC236}">
                <a16:creationId xmlns:a16="http://schemas.microsoft.com/office/drawing/2014/main" id="{27BEDE53-2BE0-1343-AEB9-7B19EF610D80}"/>
              </a:ext>
            </a:extLst>
          </p:cNvPr>
          <p:cNvSpPr>
            <a:spLocks noGrp="1"/>
          </p:cNvSpPr>
          <p:nvPr>
            <p:ph type="ctrTitle" hasCustomPrompt="1"/>
          </p:nvPr>
        </p:nvSpPr>
        <p:spPr>
          <a:xfrm>
            <a:off x="829263" y="1569404"/>
            <a:ext cx="4526508" cy="1820127"/>
          </a:xfrm>
          <a:prstGeom prst="rect">
            <a:avLst/>
          </a:prstGeom>
        </p:spPr>
        <p:txBody>
          <a:bodyPr anchor="ctr"/>
          <a:lstStyle>
            <a:lvl1pPr algn="l">
              <a:lnSpc>
                <a:spcPct val="100000"/>
              </a:lnSpc>
              <a:defRPr sz="3600" b="1" i="0">
                <a:solidFill>
                  <a:schemeClr val="tx1"/>
                </a:solidFill>
                <a:latin typeface="Lab Grotesque Black" pitchFamily="2" charset="0"/>
              </a:defRPr>
            </a:lvl1pPr>
          </a:lstStyle>
          <a:p>
            <a:r>
              <a:rPr lang="sv-SE"/>
              <a:t>Klicka här för att ändra rubriken</a:t>
            </a:r>
            <a:endParaRPr lang="en-US"/>
          </a:p>
        </p:txBody>
      </p:sp>
      <p:sp>
        <p:nvSpPr>
          <p:cNvPr id="15" name="Subtitle 2">
            <a:extLst>
              <a:ext uri="{FF2B5EF4-FFF2-40B4-BE49-F238E27FC236}">
                <a16:creationId xmlns:a16="http://schemas.microsoft.com/office/drawing/2014/main" id="{C1F52723-F08F-444D-8717-2AF8DEC7B55F}"/>
              </a:ext>
            </a:extLst>
          </p:cNvPr>
          <p:cNvSpPr>
            <a:spLocks noGrp="1"/>
          </p:cNvSpPr>
          <p:nvPr>
            <p:ph type="subTitle" idx="1" hasCustomPrompt="1"/>
          </p:nvPr>
        </p:nvSpPr>
        <p:spPr>
          <a:xfrm>
            <a:off x="813033" y="3602607"/>
            <a:ext cx="4545084" cy="1663481"/>
          </a:xfrm>
          <a:prstGeom prst="rect">
            <a:avLst/>
          </a:prstGeom>
        </p:spPr>
        <p:txBody>
          <a:bodyPr/>
          <a:lstStyle>
            <a:lvl1pPr marL="0" indent="0" algn="l">
              <a:lnSpc>
                <a:spcPct val="130000"/>
              </a:lnSpc>
              <a:buNone/>
              <a:defRPr sz="1800" b="0" i="0">
                <a:solidFill>
                  <a:schemeClr val="tx2"/>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3" name="Platshållare för bild 2">
            <a:extLst>
              <a:ext uri="{FF2B5EF4-FFF2-40B4-BE49-F238E27FC236}">
                <a16:creationId xmlns:a16="http://schemas.microsoft.com/office/drawing/2014/main" id="{F201D0D5-E087-524E-AFE0-0B1DD02B510D}"/>
              </a:ext>
            </a:extLst>
          </p:cNvPr>
          <p:cNvSpPr>
            <a:spLocks noGrp="1"/>
          </p:cNvSpPr>
          <p:nvPr>
            <p:ph type="pic" sz="quarter" idx="13" hasCustomPrompt="1"/>
          </p:nvPr>
        </p:nvSpPr>
        <p:spPr>
          <a:xfrm>
            <a:off x="5779861" y="1139943"/>
            <a:ext cx="3037568" cy="441057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16" name="Platshållare för text 18">
            <a:extLst>
              <a:ext uri="{FF2B5EF4-FFF2-40B4-BE49-F238E27FC236}">
                <a16:creationId xmlns:a16="http://schemas.microsoft.com/office/drawing/2014/main" id="{EBB6B528-0E28-094D-B2D7-0BF3991D8883}"/>
              </a:ext>
            </a:extLst>
          </p:cNvPr>
          <p:cNvSpPr>
            <a:spLocks noGrp="1"/>
          </p:cNvSpPr>
          <p:nvPr>
            <p:ph type="body" sz="quarter" idx="15" hasCustomPrompt="1"/>
          </p:nvPr>
        </p:nvSpPr>
        <p:spPr>
          <a:xfrm>
            <a:off x="9241519" y="1569404"/>
            <a:ext cx="2548862" cy="1143316"/>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stStyle>
          <a:p>
            <a:pPr lvl="0"/>
            <a:r>
              <a:rPr lang="sv-SE"/>
              <a:t>Kort punktlista</a:t>
            </a:r>
          </a:p>
          <a:p>
            <a:pPr lvl="0"/>
            <a:r>
              <a:rPr lang="sv-SE"/>
              <a:t>Skriv här </a:t>
            </a:r>
          </a:p>
          <a:p>
            <a:pPr lvl="0"/>
            <a:r>
              <a:rPr lang="sv-SE"/>
              <a:t>Skriv här</a:t>
            </a:r>
          </a:p>
        </p:txBody>
      </p:sp>
      <p:sp>
        <p:nvSpPr>
          <p:cNvPr id="17" name="Platshållare för text 22">
            <a:extLst>
              <a:ext uri="{FF2B5EF4-FFF2-40B4-BE49-F238E27FC236}">
                <a16:creationId xmlns:a16="http://schemas.microsoft.com/office/drawing/2014/main" id="{BDA9BD08-DED2-E04D-8A2C-291F5F56F8A9}"/>
              </a:ext>
            </a:extLst>
          </p:cNvPr>
          <p:cNvSpPr>
            <a:spLocks noGrp="1"/>
          </p:cNvSpPr>
          <p:nvPr>
            <p:ph type="body" sz="quarter" idx="17" hasCustomPrompt="1"/>
          </p:nvPr>
        </p:nvSpPr>
        <p:spPr>
          <a:xfrm>
            <a:off x="9241519" y="1139942"/>
            <a:ext cx="2548862" cy="338137"/>
          </a:xfrm>
          <a:prstGeom prst="rect">
            <a:avLst/>
          </a:prstGeom>
        </p:spPr>
        <p:txBody>
          <a:bodyPr anchor="ctr"/>
          <a:lstStyle>
            <a:lvl1pPr marL="0" indent="0">
              <a:buNone/>
              <a:defRPr sz="1800" b="1" i="0">
                <a:solidFill>
                  <a:schemeClr val="tx1"/>
                </a:solidFill>
                <a:latin typeface="Lab Grotesque Black" pitchFamily="2" charset="0"/>
              </a:defRPr>
            </a:lvl1pPr>
          </a:lstStyle>
          <a:p>
            <a:pPr lvl="0"/>
            <a:r>
              <a:rPr lang="sv-SE"/>
              <a:t>Underrubrik</a:t>
            </a:r>
          </a:p>
        </p:txBody>
      </p:sp>
      <p:sp>
        <p:nvSpPr>
          <p:cNvPr id="19" name="Platshållare för text 18">
            <a:extLst>
              <a:ext uri="{FF2B5EF4-FFF2-40B4-BE49-F238E27FC236}">
                <a16:creationId xmlns:a16="http://schemas.microsoft.com/office/drawing/2014/main" id="{377577CE-9203-5845-B073-6EFB04F019D6}"/>
              </a:ext>
            </a:extLst>
          </p:cNvPr>
          <p:cNvSpPr>
            <a:spLocks noGrp="1"/>
          </p:cNvSpPr>
          <p:nvPr>
            <p:ph type="body" sz="quarter" idx="18" hasCustomPrompt="1"/>
          </p:nvPr>
        </p:nvSpPr>
        <p:spPr>
          <a:xfrm>
            <a:off x="9241519" y="3032446"/>
            <a:ext cx="2548862" cy="1143315"/>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stStyle>
          <a:p>
            <a:pPr lvl="0"/>
            <a:r>
              <a:rPr lang="sv-SE"/>
              <a:t>Kort punktlista</a:t>
            </a:r>
          </a:p>
          <a:p>
            <a:pPr lvl="0"/>
            <a:r>
              <a:rPr lang="sv-SE"/>
              <a:t>Skriv här </a:t>
            </a:r>
          </a:p>
          <a:p>
            <a:pPr lvl="0"/>
            <a:r>
              <a:rPr lang="sv-SE"/>
              <a:t>Skriv här</a:t>
            </a:r>
          </a:p>
        </p:txBody>
      </p:sp>
      <p:sp>
        <p:nvSpPr>
          <p:cNvPr id="20" name="Platshållare för text 18">
            <a:extLst>
              <a:ext uri="{FF2B5EF4-FFF2-40B4-BE49-F238E27FC236}">
                <a16:creationId xmlns:a16="http://schemas.microsoft.com/office/drawing/2014/main" id="{96206EB4-BD9C-D943-B4CB-D6E9AD1C6C7B}"/>
              </a:ext>
            </a:extLst>
          </p:cNvPr>
          <p:cNvSpPr>
            <a:spLocks noGrp="1"/>
          </p:cNvSpPr>
          <p:nvPr>
            <p:ph type="body" sz="quarter" idx="19" hasCustomPrompt="1"/>
          </p:nvPr>
        </p:nvSpPr>
        <p:spPr>
          <a:xfrm>
            <a:off x="9241519" y="4489583"/>
            <a:ext cx="2548862" cy="1143314"/>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stStyle>
          <a:p>
            <a:pPr lvl="0"/>
            <a:r>
              <a:rPr lang="sv-SE"/>
              <a:t>Kort punktlista</a:t>
            </a:r>
          </a:p>
          <a:p>
            <a:pPr lvl="0"/>
            <a:r>
              <a:rPr lang="sv-SE"/>
              <a:t>Skriv här </a:t>
            </a:r>
          </a:p>
          <a:p>
            <a:pPr lvl="0"/>
            <a:r>
              <a:rPr lang="sv-SE"/>
              <a:t>Skriv här</a:t>
            </a:r>
          </a:p>
        </p:txBody>
      </p:sp>
      <p:sp>
        <p:nvSpPr>
          <p:cNvPr id="25" name="Platshållare för datum 21">
            <a:extLst>
              <a:ext uri="{FF2B5EF4-FFF2-40B4-BE49-F238E27FC236}">
                <a16:creationId xmlns:a16="http://schemas.microsoft.com/office/drawing/2014/main" id="{09238D11-D0E9-A14A-9A05-B0B1426216F4}"/>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27A1163-F9B0-A647-8974-594D1EF77CF4}" type="datetime1">
              <a:rPr lang="sv-SE" smtClean="0"/>
              <a:pPr/>
              <a:t>2022-01-18</a:t>
            </a:fld>
            <a:endParaRPr lang="sv-SE"/>
          </a:p>
        </p:txBody>
      </p:sp>
      <p:sp>
        <p:nvSpPr>
          <p:cNvPr id="26" name="Platshållare för bildnummer 23">
            <a:extLst>
              <a:ext uri="{FF2B5EF4-FFF2-40B4-BE49-F238E27FC236}">
                <a16:creationId xmlns:a16="http://schemas.microsoft.com/office/drawing/2014/main" id="{FCC69A9A-0522-954D-9497-0C6025146544}"/>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12" name="Rak 11">
            <a:extLst>
              <a:ext uri="{FF2B5EF4-FFF2-40B4-BE49-F238E27FC236}">
                <a16:creationId xmlns:a16="http://schemas.microsoft.com/office/drawing/2014/main" id="{0202CDFF-075B-B74D-86FB-6C9D2E8F4E62}"/>
              </a:ext>
            </a:extLst>
          </p:cNvPr>
          <p:cNvCxnSpPr>
            <a:cxnSpLocks/>
          </p:cNvCxnSpPr>
          <p:nvPr userDrawn="1"/>
        </p:nvCxnSpPr>
        <p:spPr>
          <a:xfrm>
            <a:off x="7504386" y="438382"/>
            <a:ext cx="428599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180847"/>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Rubrik, bild, punktlista">
    <p:bg>
      <p:bgPr>
        <a:solidFill>
          <a:schemeClr val="tx1"/>
        </a:solidFill>
        <a:effectLst/>
      </p:bgPr>
    </p:bg>
    <p:spTree>
      <p:nvGrpSpPr>
        <p:cNvPr id="1" name=""/>
        <p:cNvGrpSpPr/>
        <p:nvPr/>
      </p:nvGrpSpPr>
      <p:grpSpPr>
        <a:xfrm>
          <a:off x="0" y="0"/>
          <a:ext cx="0" cy="0"/>
          <a:chOff x="0" y="0"/>
          <a:chExt cx="0" cy="0"/>
        </a:xfrm>
      </p:grpSpPr>
      <p:sp>
        <p:nvSpPr>
          <p:cNvPr id="44" name="Rektangel 43">
            <a:extLst>
              <a:ext uri="{FF2B5EF4-FFF2-40B4-BE49-F238E27FC236}">
                <a16:creationId xmlns:a16="http://schemas.microsoft.com/office/drawing/2014/main" id="{2A26B246-296B-7042-9AE8-46F2FEFC927B}"/>
              </a:ext>
            </a:extLst>
          </p:cNvPr>
          <p:cNvSpPr/>
          <p:nvPr userDrawn="1"/>
        </p:nvSpPr>
        <p:spPr>
          <a:xfrm>
            <a:off x="0" y="0"/>
            <a:ext cx="2116899" cy="563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Platshållare för datum 21">
            <a:extLst>
              <a:ext uri="{FF2B5EF4-FFF2-40B4-BE49-F238E27FC236}">
                <a16:creationId xmlns:a16="http://schemas.microsoft.com/office/drawing/2014/main" id="{62A93326-98DA-A841-A51A-EBA9D2132DC3}"/>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3FE9AD7E-0FE1-CE41-BAA1-98BA714F14CE}" type="datetime1">
              <a:rPr lang="sv-SE" smtClean="0"/>
              <a:pPr/>
              <a:t>2022-01-18</a:t>
            </a:fld>
            <a:endParaRPr lang="sv-SE"/>
          </a:p>
        </p:txBody>
      </p:sp>
      <p:sp>
        <p:nvSpPr>
          <p:cNvPr id="21" name="Platshållare för bildnummer 23">
            <a:extLst>
              <a:ext uri="{FF2B5EF4-FFF2-40B4-BE49-F238E27FC236}">
                <a16:creationId xmlns:a16="http://schemas.microsoft.com/office/drawing/2014/main" id="{8F772B3B-1A02-324E-ABDF-D358C0C56485}"/>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6" name="Rak 25">
            <a:extLst>
              <a:ext uri="{FF2B5EF4-FFF2-40B4-BE49-F238E27FC236}">
                <a16:creationId xmlns:a16="http://schemas.microsoft.com/office/drawing/2014/main" id="{50D6A072-391C-9148-AA12-4775E9A8DBD1}"/>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ktangel 12">
            <a:extLst>
              <a:ext uri="{FF2B5EF4-FFF2-40B4-BE49-F238E27FC236}">
                <a16:creationId xmlns:a16="http://schemas.microsoft.com/office/drawing/2014/main" id="{F3C3C9E5-1038-DB42-9387-184D20DACE0A}"/>
              </a:ext>
            </a:extLst>
          </p:cNvPr>
          <p:cNvSpPr/>
          <p:nvPr userDrawn="1"/>
        </p:nvSpPr>
        <p:spPr>
          <a:xfrm>
            <a:off x="5368297"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0" i="0">
              <a:solidFill>
                <a:schemeClr val="accent1"/>
              </a:solidFill>
              <a:latin typeface="Lab Grotesque" pitchFamily="2" charset="0"/>
            </a:endParaRPr>
          </a:p>
        </p:txBody>
      </p:sp>
      <p:sp>
        <p:nvSpPr>
          <p:cNvPr id="34" name="Title 1">
            <a:extLst>
              <a:ext uri="{FF2B5EF4-FFF2-40B4-BE49-F238E27FC236}">
                <a16:creationId xmlns:a16="http://schemas.microsoft.com/office/drawing/2014/main" id="{9567DEF9-4AC3-4349-AC70-34A9D73C1528}"/>
              </a:ext>
            </a:extLst>
          </p:cNvPr>
          <p:cNvSpPr>
            <a:spLocks noGrp="1"/>
          </p:cNvSpPr>
          <p:nvPr>
            <p:ph type="ctrTitle" hasCustomPrompt="1"/>
          </p:nvPr>
        </p:nvSpPr>
        <p:spPr>
          <a:xfrm>
            <a:off x="829263" y="1569404"/>
            <a:ext cx="4526508"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35" name="Subtitle 2">
            <a:extLst>
              <a:ext uri="{FF2B5EF4-FFF2-40B4-BE49-F238E27FC236}">
                <a16:creationId xmlns:a16="http://schemas.microsoft.com/office/drawing/2014/main" id="{8AB4C214-D200-2D49-A78E-EF7F4C453C1C}"/>
              </a:ext>
            </a:extLst>
          </p:cNvPr>
          <p:cNvSpPr>
            <a:spLocks noGrp="1"/>
          </p:cNvSpPr>
          <p:nvPr>
            <p:ph type="subTitle" idx="1" hasCustomPrompt="1"/>
          </p:nvPr>
        </p:nvSpPr>
        <p:spPr>
          <a:xfrm>
            <a:off x="813033" y="3602607"/>
            <a:ext cx="4545084"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36" name="Platshållare för bild 2">
            <a:extLst>
              <a:ext uri="{FF2B5EF4-FFF2-40B4-BE49-F238E27FC236}">
                <a16:creationId xmlns:a16="http://schemas.microsoft.com/office/drawing/2014/main" id="{4053C34B-16A2-834C-8E12-01079429DBAB}"/>
              </a:ext>
            </a:extLst>
          </p:cNvPr>
          <p:cNvSpPr>
            <a:spLocks noGrp="1"/>
          </p:cNvSpPr>
          <p:nvPr>
            <p:ph type="pic" sz="quarter" idx="13" hasCustomPrompt="1"/>
          </p:nvPr>
        </p:nvSpPr>
        <p:spPr>
          <a:xfrm>
            <a:off x="5779861" y="1139943"/>
            <a:ext cx="3037568" cy="441057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37" name="Platshållare för text 18">
            <a:extLst>
              <a:ext uri="{FF2B5EF4-FFF2-40B4-BE49-F238E27FC236}">
                <a16:creationId xmlns:a16="http://schemas.microsoft.com/office/drawing/2014/main" id="{C4B8518E-02B0-5440-911A-A4B58D0A811B}"/>
              </a:ext>
            </a:extLst>
          </p:cNvPr>
          <p:cNvSpPr>
            <a:spLocks noGrp="1"/>
          </p:cNvSpPr>
          <p:nvPr>
            <p:ph type="body" sz="quarter" idx="15" hasCustomPrompt="1"/>
          </p:nvPr>
        </p:nvSpPr>
        <p:spPr>
          <a:xfrm>
            <a:off x="9241519" y="1569404"/>
            <a:ext cx="2548862" cy="1143316"/>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stStyle>
          <a:p>
            <a:pPr lvl="0"/>
            <a:r>
              <a:rPr lang="sv-SE"/>
              <a:t>Kort punktlista</a:t>
            </a:r>
          </a:p>
          <a:p>
            <a:pPr lvl="0"/>
            <a:r>
              <a:rPr lang="sv-SE"/>
              <a:t>Skriv här </a:t>
            </a:r>
          </a:p>
          <a:p>
            <a:pPr lvl="0"/>
            <a:r>
              <a:rPr lang="sv-SE"/>
              <a:t>Skriv här</a:t>
            </a:r>
          </a:p>
        </p:txBody>
      </p:sp>
      <p:sp>
        <p:nvSpPr>
          <p:cNvPr id="38" name="Platshållare för text 22">
            <a:extLst>
              <a:ext uri="{FF2B5EF4-FFF2-40B4-BE49-F238E27FC236}">
                <a16:creationId xmlns:a16="http://schemas.microsoft.com/office/drawing/2014/main" id="{AE47C080-0640-704E-917C-0A1E0D8CED5E}"/>
              </a:ext>
            </a:extLst>
          </p:cNvPr>
          <p:cNvSpPr>
            <a:spLocks noGrp="1"/>
          </p:cNvSpPr>
          <p:nvPr>
            <p:ph type="body" sz="quarter" idx="17" hasCustomPrompt="1"/>
          </p:nvPr>
        </p:nvSpPr>
        <p:spPr>
          <a:xfrm>
            <a:off x="9241519" y="1139942"/>
            <a:ext cx="2548862" cy="338137"/>
          </a:xfrm>
          <a:prstGeom prst="rect">
            <a:avLst/>
          </a:prstGeom>
        </p:spPr>
        <p:txBody>
          <a:bodyPr anchor="ctr"/>
          <a:lstStyle>
            <a:lvl1pPr marL="0" indent="0">
              <a:buNone/>
              <a:defRPr sz="1800" b="1" i="0">
                <a:solidFill>
                  <a:schemeClr val="tx1"/>
                </a:solidFill>
                <a:latin typeface="Lab Grotesque Black" pitchFamily="2" charset="0"/>
              </a:defRPr>
            </a:lvl1pPr>
          </a:lstStyle>
          <a:p>
            <a:pPr lvl="0"/>
            <a:r>
              <a:rPr lang="sv-SE"/>
              <a:t>Underrubrik</a:t>
            </a:r>
          </a:p>
        </p:txBody>
      </p:sp>
      <p:sp>
        <p:nvSpPr>
          <p:cNvPr id="39" name="Platshållare för text 18">
            <a:extLst>
              <a:ext uri="{FF2B5EF4-FFF2-40B4-BE49-F238E27FC236}">
                <a16:creationId xmlns:a16="http://schemas.microsoft.com/office/drawing/2014/main" id="{C900CB08-7AB1-C84B-92A5-09042B68F6ED}"/>
              </a:ext>
            </a:extLst>
          </p:cNvPr>
          <p:cNvSpPr>
            <a:spLocks noGrp="1"/>
          </p:cNvSpPr>
          <p:nvPr>
            <p:ph type="body" sz="quarter" idx="18" hasCustomPrompt="1"/>
          </p:nvPr>
        </p:nvSpPr>
        <p:spPr>
          <a:xfrm>
            <a:off x="9241519" y="3032446"/>
            <a:ext cx="2548862" cy="1143315"/>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stStyle>
          <a:p>
            <a:pPr lvl="0"/>
            <a:r>
              <a:rPr lang="sv-SE"/>
              <a:t>Kort punktlista</a:t>
            </a:r>
          </a:p>
          <a:p>
            <a:pPr lvl="0"/>
            <a:r>
              <a:rPr lang="sv-SE"/>
              <a:t>Skriv här </a:t>
            </a:r>
          </a:p>
          <a:p>
            <a:pPr lvl="0"/>
            <a:r>
              <a:rPr lang="sv-SE"/>
              <a:t>Skriv här</a:t>
            </a:r>
          </a:p>
        </p:txBody>
      </p:sp>
      <p:sp>
        <p:nvSpPr>
          <p:cNvPr id="40" name="Platshållare för text 18">
            <a:extLst>
              <a:ext uri="{FF2B5EF4-FFF2-40B4-BE49-F238E27FC236}">
                <a16:creationId xmlns:a16="http://schemas.microsoft.com/office/drawing/2014/main" id="{77827197-4780-DF41-A496-38B7968C5978}"/>
              </a:ext>
            </a:extLst>
          </p:cNvPr>
          <p:cNvSpPr>
            <a:spLocks noGrp="1"/>
          </p:cNvSpPr>
          <p:nvPr>
            <p:ph type="body" sz="quarter" idx="19" hasCustomPrompt="1"/>
          </p:nvPr>
        </p:nvSpPr>
        <p:spPr>
          <a:xfrm>
            <a:off x="9241519" y="4489583"/>
            <a:ext cx="2548862" cy="1143314"/>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stStyle>
          <a:p>
            <a:pPr lvl="0"/>
            <a:r>
              <a:rPr lang="sv-SE"/>
              <a:t>Kort punktlista</a:t>
            </a:r>
          </a:p>
          <a:p>
            <a:pPr lvl="0"/>
            <a:r>
              <a:rPr lang="sv-SE"/>
              <a:t>Skriv här </a:t>
            </a:r>
          </a:p>
          <a:p>
            <a:pPr lvl="0"/>
            <a:r>
              <a:rPr lang="sv-SE"/>
              <a:t>Skriv här</a:t>
            </a:r>
          </a:p>
        </p:txBody>
      </p:sp>
      <p:cxnSp>
        <p:nvCxnSpPr>
          <p:cNvPr id="43" name="Rak 42">
            <a:extLst>
              <a:ext uri="{FF2B5EF4-FFF2-40B4-BE49-F238E27FC236}">
                <a16:creationId xmlns:a16="http://schemas.microsoft.com/office/drawing/2014/main" id="{D0C323BB-4310-9C46-A812-8A43653516DB}"/>
              </a:ext>
            </a:extLst>
          </p:cNvPr>
          <p:cNvCxnSpPr>
            <a:cxnSpLocks/>
          </p:cNvCxnSpPr>
          <p:nvPr userDrawn="1"/>
        </p:nvCxnSpPr>
        <p:spPr>
          <a:xfrm>
            <a:off x="7578247" y="438382"/>
            <a:ext cx="422196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Bildobjekt 15">
            <a:extLst>
              <a:ext uri="{FF2B5EF4-FFF2-40B4-BE49-F238E27FC236}">
                <a16:creationId xmlns:a16="http://schemas.microsoft.com/office/drawing/2014/main" id="{3A8B648E-51EE-6B4F-BEF8-263E7030D31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43317" y="103524"/>
            <a:ext cx="1430143" cy="195306"/>
          </a:xfrm>
          <a:prstGeom prst="rect">
            <a:avLst/>
          </a:prstGeom>
        </p:spPr>
      </p:pic>
    </p:spTree>
    <p:extLst>
      <p:ext uri="{BB962C8B-B14F-4D97-AF65-F5344CB8AC3E}">
        <p14:creationId xmlns:p14="http://schemas.microsoft.com/office/powerpoint/2010/main" val="3572604634"/>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2. Rubrik, bild, punktlista">
    <p:bg>
      <p:bgPr>
        <a:solidFill>
          <a:schemeClr val="accent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AB5D815-792C-0F41-8BB3-F7C851BB0433}"/>
              </a:ext>
            </a:extLst>
          </p:cNvPr>
          <p:cNvSpPr/>
          <p:nvPr userDrawn="1"/>
        </p:nvSpPr>
        <p:spPr>
          <a:xfrm>
            <a:off x="0" y="0"/>
            <a:ext cx="2116899" cy="5636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Platshållare för datum 21">
            <a:extLst>
              <a:ext uri="{FF2B5EF4-FFF2-40B4-BE49-F238E27FC236}">
                <a16:creationId xmlns:a16="http://schemas.microsoft.com/office/drawing/2014/main" id="{62A93326-98DA-A841-A51A-EBA9D2132DC3}"/>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3FE9AD7E-0FE1-CE41-BAA1-98BA714F14CE}" type="datetime1">
              <a:rPr lang="sv-SE" smtClean="0"/>
              <a:pPr/>
              <a:t>2022-01-18</a:t>
            </a:fld>
            <a:endParaRPr lang="sv-SE"/>
          </a:p>
        </p:txBody>
      </p:sp>
      <p:sp>
        <p:nvSpPr>
          <p:cNvPr id="21" name="Platshållare för bildnummer 23">
            <a:extLst>
              <a:ext uri="{FF2B5EF4-FFF2-40B4-BE49-F238E27FC236}">
                <a16:creationId xmlns:a16="http://schemas.microsoft.com/office/drawing/2014/main" id="{8F772B3B-1A02-324E-ABDF-D358C0C56485}"/>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sp>
        <p:nvSpPr>
          <p:cNvPr id="33" name="Rektangel 12">
            <a:extLst>
              <a:ext uri="{FF2B5EF4-FFF2-40B4-BE49-F238E27FC236}">
                <a16:creationId xmlns:a16="http://schemas.microsoft.com/office/drawing/2014/main" id="{F3C3C9E5-1038-DB42-9387-184D20DACE0A}"/>
              </a:ext>
            </a:extLst>
          </p:cNvPr>
          <p:cNvSpPr/>
          <p:nvPr userDrawn="1"/>
        </p:nvSpPr>
        <p:spPr>
          <a:xfrm>
            <a:off x="5368297"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0" i="0">
              <a:solidFill>
                <a:schemeClr val="accent1"/>
              </a:solidFill>
              <a:latin typeface="Lab Grotesque" pitchFamily="2" charset="0"/>
            </a:endParaRPr>
          </a:p>
        </p:txBody>
      </p:sp>
      <p:sp>
        <p:nvSpPr>
          <p:cNvPr id="34" name="Title 1">
            <a:extLst>
              <a:ext uri="{FF2B5EF4-FFF2-40B4-BE49-F238E27FC236}">
                <a16:creationId xmlns:a16="http://schemas.microsoft.com/office/drawing/2014/main" id="{9567DEF9-4AC3-4349-AC70-34A9D73C1528}"/>
              </a:ext>
            </a:extLst>
          </p:cNvPr>
          <p:cNvSpPr>
            <a:spLocks noGrp="1"/>
          </p:cNvSpPr>
          <p:nvPr>
            <p:ph type="ctrTitle" hasCustomPrompt="1"/>
          </p:nvPr>
        </p:nvSpPr>
        <p:spPr>
          <a:xfrm>
            <a:off x="829263" y="1569404"/>
            <a:ext cx="4526508"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35" name="Subtitle 2">
            <a:extLst>
              <a:ext uri="{FF2B5EF4-FFF2-40B4-BE49-F238E27FC236}">
                <a16:creationId xmlns:a16="http://schemas.microsoft.com/office/drawing/2014/main" id="{8AB4C214-D200-2D49-A78E-EF7F4C453C1C}"/>
              </a:ext>
            </a:extLst>
          </p:cNvPr>
          <p:cNvSpPr>
            <a:spLocks noGrp="1"/>
          </p:cNvSpPr>
          <p:nvPr>
            <p:ph type="subTitle" idx="1" hasCustomPrompt="1"/>
          </p:nvPr>
        </p:nvSpPr>
        <p:spPr>
          <a:xfrm>
            <a:off x="813033" y="3602607"/>
            <a:ext cx="4545084"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37" name="Platshållare för text 18">
            <a:extLst>
              <a:ext uri="{FF2B5EF4-FFF2-40B4-BE49-F238E27FC236}">
                <a16:creationId xmlns:a16="http://schemas.microsoft.com/office/drawing/2014/main" id="{C4B8518E-02B0-5440-911A-A4B58D0A811B}"/>
              </a:ext>
            </a:extLst>
          </p:cNvPr>
          <p:cNvSpPr>
            <a:spLocks noGrp="1"/>
          </p:cNvSpPr>
          <p:nvPr>
            <p:ph type="body" sz="quarter" idx="15" hasCustomPrompt="1"/>
          </p:nvPr>
        </p:nvSpPr>
        <p:spPr>
          <a:xfrm>
            <a:off x="7786255" y="1569404"/>
            <a:ext cx="4004125" cy="1143316"/>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stStyle>
          <a:p>
            <a:pPr lvl="0"/>
            <a:r>
              <a:rPr lang="sv-SE"/>
              <a:t>Kort punktlista</a:t>
            </a:r>
          </a:p>
          <a:p>
            <a:pPr lvl="0"/>
            <a:r>
              <a:rPr lang="sv-SE"/>
              <a:t>Skriv här </a:t>
            </a:r>
          </a:p>
          <a:p>
            <a:pPr lvl="0"/>
            <a:r>
              <a:rPr lang="sv-SE"/>
              <a:t>Skriv här</a:t>
            </a:r>
          </a:p>
        </p:txBody>
      </p:sp>
      <p:sp>
        <p:nvSpPr>
          <p:cNvPr id="38" name="Platshållare för text 22">
            <a:extLst>
              <a:ext uri="{FF2B5EF4-FFF2-40B4-BE49-F238E27FC236}">
                <a16:creationId xmlns:a16="http://schemas.microsoft.com/office/drawing/2014/main" id="{AE47C080-0640-704E-917C-0A1E0D8CED5E}"/>
              </a:ext>
            </a:extLst>
          </p:cNvPr>
          <p:cNvSpPr>
            <a:spLocks noGrp="1"/>
          </p:cNvSpPr>
          <p:nvPr>
            <p:ph type="body" sz="quarter" idx="17" hasCustomPrompt="1"/>
          </p:nvPr>
        </p:nvSpPr>
        <p:spPr>
          <a:xfrm>
            <a:off x="7786255" y="1139942"/>
            <a:ext cx="4004125"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39" name="Platshållare för text 18">
            <a:extLst>
              <a:ext uri="{FF2B5EF4-FFF2-40B4-BE49-F238E27FC236}">
                <a16:creationId xmlns:a16="http://schemas.microsoft.com/office/drawing/2014/main" id="{C900CB08-7AB1-C84B-92A5-09042B68F6ED}"/>
              </a:ext>
            </a:extLst>
          </p:cNvPr>
          <p:cNvSpPr>
            <a:spLocks noGrp="1"/>
          </p:cNvSpPr>
          <p:nvPr>
            <p:ph type="body" sz="quarter" idx="18" hasCustomPrompt="1"/>
          </p:nvPr>
        </p:nvSpPr>
        <p:spPr>
          <a:xfrm>
            <a:off x="7786255" y="3032446"/>
            <a:ext cx="4004125" cy="1143315"/>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stStyle>
          <a:p>
            <a:pPr lvl="0"/>
            <a:r>
              <a:rPr lang="sv-SE"/>
              <a:t>Kort punktlista</a:t>
            </a:r>
          </a:p>
          <a:p>
            <a:pPr lvl="0"/>
            <a:r>
              <a:rPr lang="sv-SE"/>
              <a:t>Skriv här </a:t>
            </a:r>
          </a:p>
          <a:p>
            <a:pPr lvl="0"/>
            <a:r>
              <a:rPr lang="sv-SE"/>
              <a:t>Skriv här</a:t>
            </a:r>
          </a:p>
        </p:txBody>
      </p:sp>
      <p:sp>
        <p:nvSpPr>
          <p:cNvPr id="40" name="Platshållare för text 18">
            <a:extLst>
              <a:ext uri="{FF2B5EF4-FFF2-40B4-BE49-F238E27FC236}">
                <a16:creationId xmlns:a16="http://schemas.microsoft.com/office/drawing/2014/main" id="{77827197-4780-DF41-A496-38B7968C5978}"/>
              </a:ext>
            </a:extLst>
          </p:cNvPr>
          <p:cNvSpPr>
            <a:spLocks noGrp="1"/>
          </p:cNvSpPr>
          <p:nvPr>
            <p:ph type="body" sz="quarter" idx="19" hasCustomPrompt="1"/>
          </p:nvPr>
        </p:nvSpPr>
        <p:spPr>
          <a:xfrm>
            <a:off x="7786255" y="4489583"/>
            <a:ext cx="4004125" cy="114331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stStyle>
          <a:p>
            <a:pPr lvl="0"/>
            <a:r>
              <a:rPr lang="sv-SE"/>
              <a:t>Kort punktlista</a:t>
            </a:r>
          </a:p>
          <a:p>
            <a:pPr lvl="0"/>
            <a:r>
              <a:rPr lang="sv-SE"/>
              <a:t>Skriv här </a:t>
            </a:r>
          </a:p>
          <a:p>
            <a:pPr lvl="0"/>
            <a:r>
              <a:rPr lang="sv-SE"/>
              <a:t>Skriv här</a:t>
            </a:r>
          </a:p>
        </p:txBody>
      </p:sp>
      <p:cxnSp>
        <p:nvCxnSpPr>
          <p:cNvPr id="26" name="Rak 25">
            <a:extLst>
              <a:ext uri="{FF2B5EF4-FFF2-40B4-BE49-F238E27FC236}">
                <a16:creationId xmlns:a16="http://schemas.microsoft.com/office/drawing/2014/main" id="{50D6A072-391C-9148-AA12-4775E9A8DBD1}"/>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1F8F18EF-DEF0-634A-A952-ACCB06981F7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43317" y="103524"/>
            <a:ext cx="1430143" cy="195306"/>
          </a:xfrm>
          <a:prstGeom prst="rect">
            <a:avLst/>
          </a:prstGeom>
        </p:spPr>
      </p:pic>
    </p:spTree>
    <p:extLst>
      <p:ext uri="{BB962C8B-B14F-4D97-AF65-F5344CB8AC3E}">
        <p14:creationId xmlns:p14="http://schemas.microsoft.com/office/powerpoint/2010/main" val="284994501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bild">
    <p:spTree>
      <p:nvGrpSpPr>
        <p:cNvPr id="1" name=""/>
        <p:cNvGrpSpPr/>
        <p:nvPr/>
      </p:nvGrpSpPr>
      <p:grpSpPr>
        <a:xfrm>
          <a:off x="0" y="0"/>
          <a:ext cx="0" cy="0"/>
          <a:chOff x="0" y="0"/>
          <a:chExt cx="0" cy="0"/>
        </a:xfrm>
      </p:grpSpPr>
      <p:sp>
        <p:nvSpPr>
          <p:cNvPr id="6" name="Platshållare för bild 15">
            <a:extLst>
              <a:ext uri="{FF2B5EF4-FFF2-40B4-BE49-F238E27FC236}">
                <a16:creationId xmlns:a16="http://schemas.microsoft.com/office/drawing/2014/main" id="{7A94AEDA-8355-1D4F-A84E-C6EB0507B172}"/>
              </a:ext>
            </a:extLst>
          </p:cNvPr>
          <p:cNvSpPr>
            <a:spLocks noGrp="1"/>
          </p:cNvSpPr>
          <p:nvPr>
            <p:ph type="pic" sz="quarter" idx="13"/>
          </p:nvPr>
        </p:nvSpPr>
        <p:spPr>
          <a:xfrm>
            <a:off x="6371915" y="1103882"/>
            <a:ext cx="5352206" cy="4939732"/>
          </a:xfrm>
          <a:prstGeom prst="rect">
            <a:avLst/>
          </a:prstGeom>
          <a:solidFill>
            <a:schemeClr val="bg2"/>
          </a:solidFill>
        </p:spPr>
        <p:txBody>
          <a:bodyPr/>
          <a:lstStyle>
            <a:lvl1pPr>
              <a:defRPr b="1" i="0">
                <a:latin typeface="Lab Grotesque Black" pitchFamily="2" charset="0"/>
              </a:defRPr>
            </a:lvl1pPr>
          </a:lstStyle>
          <a:p>
            <a:r>
              <a:rPr lang="sv-SE"/>
              <a:t>Klicka på ikonen för att lägga till en bild</a:t>
            </a:r>
          </a:p>
        </p:txBody>
      </p:sp>
      <p:sp>
        <p:nvSpPr>
          <p:cNvPr id="8" name="Title 1">
            <a:extLst>
              <a:ext uri="{FF2B5EF4-FFF2-40B4-BE49-F238E27FC236}">
                <a16:creationId xmlns:a16="http://schemas.microsoft.com/office/drawing/2014/main" id="{BAAAD11C-DAC5-F040-BB6F-61022800A4E0}"/>
              </a:ext>
            </a:extLst>
          </p:cNvPr>
          <p:cNvSpPr>
            <a:spLocks noGrp="1"/>
          </p:cNvSpPr>
          <p:nvPr>
            <p:ph type="ctrTitle" hasCustomPrompt="1"/>
          </p:nvPr>
        </p:nvSpPr>
        <p:spPr>
          <a:xfrm>
            <a:off x="819504" y="2036324"/>
            <a:ext cx="4996307" cy="1244539"/>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9" name="Subtitle 2">
            <a:extLst>
              <a:ext uri="{FF2B5EF4-FFF2-40B4-BE49-F238E27FC236}">
                <a16:creationId xmlns:a16="http://schemas.microsoft.com/office/drawing/2014/main" id="{DB93F747-7128-4C49-96A2-FD74608E645D}"/>
              </a:ext>
            </a:extLst>
          </p:cNvPr>
          <p:cNvSpPr>
            <a:spLocks noGrp="1"/>
          </p:cNvSpPr>
          <p:nvPr>
            <p:ph type="subTitle" idx="1" hasCustomPrompt="1"/>
          </p:nvPr>
        </p:nvSpPr>
        <p:spPr>
          <a:xfrm>
            <a:off x="803275" y="3493939"/>
            <a:ext cx="5016812" cy="1663481"/>
          </a:xfrm>
          <a:prstGeom prst="rect">
            <a:avLst/>
          </a:prstGeom>
        </p:spPr>
        <p:txBody>
          <a:bodyPr/>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7" name="Platshållare för datum 21">
            <a:extLst>
              <a:ext uri="{FF2B5EF4-FFF2-40B4-BE49-F238E27FC236}">
                <a16:creationId xmlns:a16="http://schemas.microsoft.com/office/drawing/2014/main" id="{A9BF24EF-1D11-EF4D-83B2-172F61FC383E}"/>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2" name="Platshållare för bildnummer 23">
            <a:extLst>
              <a:ext uri="{FF2B5EF4-FFF2-40B4-BE49-F238E27FC236}">
                <a16:creationId xmlns:a16="http://schemas.microsoft.com/office/drawing/2014/main" id="{96307288-30B8-3B4C-8651-4DD980555460}"/>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62068206"/>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rojektgrupp">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843643E0-F22D-6E46-B565-85CBE7B6D714}"/>
              </a:ext>
            </a:extLst>
          </p:cNvPr>
          <p:cNvSpPr/>
          <p:nvPr userDrawn="1"/>
        </p:nvSpPr>
        <p:spPr>
          <a:xfrm>
            <a:off x="6194642" y="0"/>
            <a:ext cx="5997358"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43" name="Platshållare för bild 6">
            <a:extLst>
              <a:ext uri="{FF2B5EF4-FFF2-40B4-BE49-F238E27FC236}">
                <a16:creationId xmlns:a16="http://schemas.microsoft.com/office/drawing/2014/main" id="{4199C96A-BC3A-894F-B41F-872EA8F17A4F}"/>
              </a:ext>
            </a:extLst>
          </p:cNvPr>
          <p:cNvSpPr>
            <a:spLocks noGrp="1"/>
          </p:cNvSpPr>
          <p:nvPr>
            <p:ph type="pic" sz="quarter" idx="15"/>
          </p:nvPr>
        </p:nvSpPr>
        <p:spPr>
          <a:xfrm>
            <a:off x="6879398" y="19126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44" name="Platshållare för bild 6">
            <a:extLst>
              <a:ext uri="{FF2B5EF4-FFF2-40B4-BE49-F238E27FC236}">
                <a16:creationId xmlns:a16="http://schemas.microsoft.com/office/drawing/2014/main" id="{17B42EDD-73D1-AE4B-966F-BD73B459F142}"/>
              </a:ext>
            </a:extLst>
          </p:cNvPr>
          <p:cNvSpPr>
            <a:spLocks noGrp="1"/>
          </p:cNvSpPr>
          <p:nvPr>
            <p:ph type="pic" sz="quarter" idx="16"/>
          </p:nvPr>
        </p:nvSpPr>
        <p:spPr>
          <a:xfrm>
            <a:off x="8585366" y="19126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45" name="Platshållare för bild 6">
            <a:extLst>
              <a:ext uri="{FF2B5EF4-FFF2-40B4-BE49-F238E27FC236}">
                <a16:creationId xmlns:a16="http://schemas.microsoft.com/office/drawing/2014/main" id="{5E3A32BD-84C6-D147-9801-1FC380ACE25A}"/>
              </a:ext>
            </a:extLst>
          </p:cNvPr>
          <p:cNvSpPr>
            <a:spLocks noGrp="1"/>
          </p:cNvSpPr>
          <p:nvPr>
            <p:ph type="pic" sz="quarter" idx="17"/>
          </p:nvPr>
        </p:nvSpPr>
        <p:spPr>
          <a:xfrm>
            <a:off x="10293939" y="19126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46" name="Platshållare för text 10">
            <a:extLst>
              <a:ext uri="{FF2B5EF4-FFF2-40B4-BE49-F238E27FC236}">
                <a16:creationId xmlns:a16="http://schemas.microsoft.com/office/drawing/2014/main" id="{FA321765-832C-9D4E-81D7-F0BDDFE632F7}"/>
              </a:ext>
            </a:extLst>
          </p:cNvPr>
          <p:cNvSpPr>
            <a:spLocks noGrp="1"/>
          </p:cNvSpPr>
          <p:nvPr>
            <p:ph type="body" sz="quarter" idx="18" hasCustomPrompt="1"/>
          </p:nvPr>
        </p:nvSpPr>
        <p:spPr>
          <a:xfrm>
            <a:off x="6811442" y="31300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47" name="Platshållare för text 10">
            <a:extLst>
              <a:ext uri="{FF2B5EF4-FFF2-40B4-BE49-F238E27FC236}">
                <a16:creationId xmlns:a16="http://schemas.microsoft.com/office/drawing/2014/main" id="{445D0329-46F5-C142-9D34-DE305C0611C2}"/>
              </a:ext>
            </a:extLst>
          </p:cNvPr>
          <p:cNvSpPr>
            <a:spLocks noGrp="1"/>
          </p:cNvSpPr>
          <p:nvPr>
            <p:ph type="body" sz="quarter" idx="19" hasCustomPrompt="1"/>
          </p:nvPr>
        </p:nvSpPr>
        <p:spPr>
          <a:xfrm>
            <a:off x="8517410" y="31300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48" name="Platshållare för text 10">
            <a:extLst>
              <a:ext uri="{FF2B5EF4-FFF2-40B4-BE49-F238E27FC236}">
                <a16:creationId xmlns:a16="http://schemas.microsoft.com/office/drawing/2014/main" id="{1E21F13C-C237-BD4E-B689-0F6C07C61065}"/>
              </a:ext>
            </a:extLst>
          </p:cNvPr>
          <p:cNvSpPr>
            <a:spLocks noGrp="1"/>
          </p:cNvSpPr>
          <p:nvPr>
            <p:ph type="body" sz="quarter" idx="20" hasCustomPrompt="1"/>
          </p:nvPr>
        </p:nvSpPr>
        <p:spPr>
          <a:xfrm>
            <a:off x="10225983" y="31300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49" name="Platshållare för bild 6">
            <a:extLst>
              <a:ext uri="{FF2B5EF4-FFF2-40B4-BE49-F238E27FC236}">
                <a16:creationId xmlns:a16="http://schemas.microsoft.com/office/drawing/2014/main" id="{F5688C09-5238-EC44-90CB-FA26466B087F}"/>
              </a:ext>
            </a:extLst>
          </p:cNvPr>
          <p:cNvSpPr>
            <a:spLocks noGrp="1"/>
          </p:cNvSpPr>
          <p:nvPr>
            <p:ph type="pic" sz="quarter" idx="21"/>
          </p:nvPr>
        </p:nvSpPr>
        <p:spPr>
          <a:xfrm>
            <a:off x="6879398" y="40462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50" name="Platshållare för bild 6">
            <a:extLst>
              <a:ext uri="{FF2B5EF4-FFF2-40B4-BE49-F238E27FC236}">
                <a16:creationId xmlns:a16="http://schemas.microsoft.com/office/drawing/2014/main" id="{31D05D45-D52C-8C4A-A4F6-E63CBA56531D}"/>
              </a:ext>
            </a:extLst>
          </p:cNvPr>
          <p:cNvSpPr>
            <a:spLocks noGrp="1"/>
          </p:cNvSpPr>
          <p:nvPr>
            <p:ph type="pic" sz="quarter" idx="22"/>
          </p:nvPr>
        </p:nvSpPr>
        <p:spPr>
          <a:xfrm>
            <a:off x="8585366" y="40462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51" name="Platshållare för bild 6">
            <a:extLst>
              <a:ext uri="{FF2B5EF4-FFF2-40B4-BE49-F238E27FC236}">
                <a16:creationId xmlns:a16="http://schemas.microsoft.com/office/drawing/2014/main" id="{02038311-D51C-684F-9171-B937CD446C07}"/>
              </a:ext>
            </a:extLst>
          </p:cNvPr>
          <p:cNvSpPr>
            <a:spLocks noGrp="1"/>
          </p:cNvSpPr>
          <p:nvPr>
            <p:ph type="pic" sz="quarter" idx="23"/>
          </p:nvPr>
        </p:nvSpPr>
        <p:spPr>
          <a:xfrm>
            <a:off x="10293939" y="40462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52" name="Platshållare för text 10">
            <a:extLst>
              <a:ext uri="{FF2B5EF4-FFF2-40B4-BE49-F238E27FC236}">
                <a16:creationId xmlns:a16="http://schemas.microsoft.com/office/drawing/2014/main" id="{0FD337D5-4498-DD4A-BDD2-5C751D2DE4F5}"/>
              </a:ext>
            </a:extLst>
          </p:cNvPr>
          <p:cNvSpPr>
            <a:spLocks noGrp="1"/>
          </p:cNvSpPr>
          <p:nvPr>
            <p:ph type="body" sz="quarter" idx="24" hasCustomPrompt="1"/>
          </p:nvPr>
        </p:nvSpPr>
        <p:spPr>
          <a:xfrm>
            <a:off x="6811442" y="52636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53" name="Platshållare för text 10">
            <a:extLst>
              <a:ext uri="{FF2B5EF4-FFF2-40B4-BE49-F238E27FC236}">
                <a16:creationId xmlns:a16="http://schemas.microsoft.com/office/drawing/2014/main" id="{3A59C96E-A634-CB48-9F24-BF54DAEF501F}"/>
              </a:ext>
            </a:extLst>
          </p:cNvPr>
          <p:cNvSpPr>
            <a:spLocks noGrp="1"/>
          </p:cNvSpPr>
          <p:nvPr>
            <p:ph type="body" sz="quarter" idx="25" hasCustomPrompt="1"/>
          </p:nvPr>
        </p:nvSpPr>
        <p:spPr>
          <a:xfrm>
            <a:off x="8517410" y="52636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54" name="Platshållare för text 10">
            <a:extLst>
              <a:ext uri="{FF2B5EF4-FFF2-40B4-BE49-F238E27FC236}">
                <a16:creationId xmlns:a16="http://schemas.microsoft.com/office/drawing/2014/main" id="{20C72DDE-F2D2-2D4A-8555-B9542A802A65}"/>
              </a:ext>
            </a:extLst>
          </p:cNvPr>
          <p:cNvSpPr>
            <a:spLocks noGrp="1"/>
          </p:cNvSpPr>
          <p:nvPr>
            <p:ph type="body" sz="quarter" idx="26" hasCustomPrompt="1"/>
          </p:nvPr>
        </p:nvSpPr>
        <p:spPr>
          <a:xfrm>
            <a:off x="10225983" y="52636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55" name="Title 1">
            <a:extLst>
              <a:ext uri="{FF2B5EF4-FFF2-40B4-BE49-F238E27FC236}">
                <a16:creationId xmlns:a16="http://schemas.microsoft.com/office/drawing/2014/main" id="{DAC58017-48D9-804C-B07A-68A06AADCF18}"/>
              </a:ext>
            </a:extLst>
          </p:cNvPr>
          <p:cNvSpPr txBox="1">
            <a:spLocks/>
          </p:cNvSpPr>
          <p:nvPr userDrawn="1"/>
        </p:nvSpPr>
        <p:spPr>
          <a:xfrm>
            <a:off x="6194642" y="820267"/>
            <a:ext cx="5997358" cy="555661"/>
          </a:xfrm>
          <a:prstGeom prst="rect">
            <a:avLst/>
          </a:prstGeom>
        </p:spPr>
        <p:txBody>
          <a:bodyPr anchor="ctr"/>
          <a:lstStyle>
            <a:lvl1pPr algn="l" defTabSz="914400" rtl="0" eaLnBrk="1" latinLnBrk="0" hangingPunct="1">
              <a:lnSpc>
                <a:spcPct val="100000"/>
              </a:lnSpc>
              <a:spcBef>
                <a:spcPct val="0"/>
              </a:spcBef>
              <a:buNone/>
              <a:defRPr sz="3600" b="1" i="0" kern="1200">
                <a:solidFill>
                  <a:schemeClr val="tx1"/>
                </a:solidFill>
                <a:latin typeface="Lab Grotesque Black" pitchFamily="2" charset="77"/>
                <a:ea typeface="+mj-ea"/>
                <a:cs typeface="+mj-cs"/>
              </a:defRPr>
            </a:lvl1pPr>
          </a:lstStyle>
          <a:p>
            <a:pPr algn="ctr"/>
            <a:r>
              <a:rPr lang="sv-SE" sz="2000" b="1" i="0">
                <a:latin typeface="Lab Grotesque Black" pitchFamily="2" charset="0"/>
              </a:rPr>
              <a:t>PROJEKTGRUPP</a:t>
            </a:r>
            <a:endParaRPr lang="en-US" sz="2000" b="1" i="0">
              <a:latin typeface="Lab Grotesque Black" pitchFamily="2" charset="0"/>
            </a:endParaRPr>
          </a:p>
        </p:txBody>
      </p:sp>
      <p:sp>
        <p:nvSpPr>
          <p:cNvPr id="5" name="Platshållare för text 4">
            <a:extLst>
              <a:ext uri="{FF2B5EF4-FFF2-40B4-BE49-F238E27FC236}">
                <a16:creationId xmlns:a16="http://schemas.microsoft.com/office/drawing/2014/main" id="{06153400-2096-4E4C-8653-2BFB85E86D43}"/>
              </a:ext>
            </a:extLst>
          </p:cNvPr>
          <p:cNvSpPr>
            <a:spLocks noGrp="1"/>
          </p:cNvSpPr>
          <p:nvPr>
            <p:ph type="body" sz="quarter" idx="13" hasCustomPrompt="1"/>
          </p:nvPr>
        </p:nvSpPr>
        <p:spPr>
          <a:xfrm>
            <a:off x="814161" y="3429000"/>
            <a:ext cx="4764259" cy="1683779"/>
          </a:xfrm>
          <a:prstGeom prst="rect">
            <a:avLst/>
          </a:prstGeom>
        </p:spPr>
        <p:txBody>
          <a:bodyPr anchor="t"/>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b="0" i="0">
                <a:latin typeface="Lab Grotesque" pitchFamily="2" charset="0"/>
              </a:defRPr>
            </a:lvl1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p:txBody>
      </p:sp>
      <p:sp>
        <p:nvSpPr>
          <p:cNvPr id="3" name="Platshållare för text 2">
            <a:extLst>
              <a:ext uri="{FF2B5EF4-FFF2-40B4-BE49-F238E27FC236}">
                <a16:creationId xmlns:a16="http://schemas.microsoft.com/office/drawing/2014/main" id="{A4643E52-3B0D-F041-AAB3-D7BEB7F6413F}"/>
              </a:ext>
            </a:extLst>
          </p:cNvPr>
          <p:cNvSpPr>
            <a:spLocks noGrp="1"/>
          </p:cNvSpPr>
          <p:nvPr>
            <p:ph type="body" sz="quarter" idx="14" hasCustomPrompt="1"/>
          </p:nvPr>
        </p:nvSpPr>
        <p:spPr>
          <a:xfrm>
            <a:off x="803275" y="1748967"/>
            <a:ext cx="4776581" cy="1381129"/>
          </a:xfrm>
          <a:prstGeom prst="rect">
            <a:avLst/>
          </a:prstGeom>
        </p:spPr>
        <p:txBody>
          <a:bodyPr anchor="ctr"/>
          <a:lstStyle>
            <a:lvl1pPr marL="0" indent="0">
              <a:buNone/>
              <a:defRPr sz="3600" b="1" i="0">
                <a:solidFill>
                  <a:schemeClr val="tx1"/>
                </a:solidFill>
                <a:latin typeface="Lab Grotesque Black" pitchFamily="2" charset="0"/>
              </a:defRPr>
            </a:lvl1pPr>
          </a:lstStyle>
          <a:p>
            <a:pPr lvl="0"/>
            <a:r>
              <a:rPr lang="sv-SE"/>
              <a:t>Projektgruppens</a:t>
            </a:r>
            <a:br>
              <a:rPr lang="sv-SE"/>
            </a:br>
            <a:r>
              <a:rPr lang="sv-SE"/>
              <a:t>uppdrag och sammansättning:</a:t>
            </a:r>
          </a:p>
        </p:txBody>
      </p:sp>
      <p:sp>
        <p:nvSpPr>
          <p:cNvPr id="4" name="textruta 3">
            <a:extLst>
              <a:ext uri="{FF2B5EF4-FFF2-40B4-BE49-F238E27FC236}">
                <a16:creationId xmlns:a16="http://schemas.microsoft.com/office/drawing/2014/main" id="{8BD54290-CEC5-3C43-AC9D-60EF6697CA0A}"/>
              </a:ext>
            </a:extLst>
          </p:cNvPr>
          <p:cNvSpPr txBox="1"/>
          <p:nvPr userDrawn="1"/>
        </p:nvSpPr>
        <p:spPr>
          <a:xfrm>
            <a:off x="9135655" y="1468582"/>
            <a:ext cx="184731" cy="646331"/>
          </a:xfrm>
          <a:prstGeom prst="rect">
            <a:avLst/>
          </a:prstGeom>
          <a:noFill/>
        </p:spPr>
        <p:txBody>
          <a:bodyPr wrap="none" rtlCol="0">
            <a:spAutoFit/>
          </a:bodyPr>
          <a:lstStyle/>
          <a:p>
            <a:pPr algn="l"/>
            <a:endParaRPr lang="sv-SE" sz="3600" b="1" i="0">
              <a:latin typeface="Lab Grotesque Black" pitchFamily="2" charset="0"/>
            </a:endParaRPr>
          </a:p>
        </p:txBody>
      </p:sp>
      <p:sp>
        <p:nvSpPr>
          <p:cNvPr id="28" name="Platshållare för datum 21">
            <a:extLst>
              <a:ext uri="{FF2B5EF4-FFF2-40B4-BE49-F238E27FC236}">
                <a16:creationId xmlns:a16="http://schemas.microsoft.com/office/drawing/2014/main" id="{83114287-95CF-EB4E-868F-FF3192DA6DB4}"/>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1249C834-F37F-6248-8E7B-07349C8473B9}" type="datetime1">
              <a:rPr lang="sv-SE" smtClean="0"/>
              <a:pPr/>
              <a:t>2022-01-18</a:t>
            </a:fld>
            <a:endParaRPr lang="sv-SE"/>
          </a:p>
        </p:txBody>
      </p:sp>
      <p:sp>
        <p:nvSpPr>
          <p:cNvPr id="29" name="Platshållare för bildnummer 23">
            <a:extLst>
              <a:ext uri="{FF2B5EF4-FFF2-40B4-BE49-F238E27FC236}">
                <a16:creationId xmlns:a16="http://schemas.microsoft.com/office/drawing/2014/main" id="{285B95EA-B48C-7A43-A00F-6388FE10B53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24" name="Rak 23">
            <a:extLst>
              <a:ext uri="{FF2B5EF4-FFF2-40B4-BE49-F238E27FC236}">
                <a16:creationId xmlns:a16="http://schemas.microsoft.com/office/drawing/2014/main" id="{A64A0616-5C8E-314B-B1B9-82737A545357}"/>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970775"/>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ld + textpuffar">
    <p:spTree>
      <p:nvGrpSpPr>
        <p:cNvPr id="1" name=""/>
        <p:cNvGrpSpPr/>
        <p:nvPr/>
      </p:nvGrpSpPr>
      <p:grpSpPr>
        <a:xfrm>
          <a:off x="0" y="0"/>
          <a:ext cx="0" cy="0"/>
          <a:chOff x="0" y="0"/>
          <a:chExt cx="0" cy="0"/>
        </a:xfrm>
      </p:grpSpPr>
      <p:sp>
        <p:nvSpPr>
          <p:cNvPr id="31" name="Rektangel 12">
            <a:extLst>
              <a:ext uri="{FF2B5EF4-FFF2-40B4-BE49-F238E27FC236}">
                <a16:creationId xmlns:a16="http://schemas.microsoft.com/office/drawing/2014/main" id="{447C0918-AA53-1144-8862-D38D059A4E16}"/>
              </a:ext>
            </a:extLst>
          </p:cNvPr>
          <p:cNvSpPr/>
          <p:nvPr userDrawn="1"/>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6" name="Platshållare för bild 15">
            <a:extLst>
              <a:ext uri="{FF2B5EF4-FFF2-40B4-BE49-F238E27FC236}">
                <a16:creationId xmlns:a16="http://schemas.microsoft.com/office/drawing/2014/main" id="{25A22ABF-3C7B-B340-94C9-3A893D569BC3}"/>
              </a:ext>
            </a:extLst>
          </p:cNvPr>
          <p:cNvSpPr>
            <a:spLocks noGrp="1"/>
          </p:cNvSpPr>
          <p:nvPr>
            <p:ph type="pic" sz="quarter" idx="13"/>
          </p:nvPr>
        </p:nvSpPr>
        <p:spPr>
          <a:xfrm>
            <a:off x="5616974" y="2408449"/>
            <a:ext cx="3086478" cy="3661911"/>
          </a:xfrm>
          <a:prstGeom prst="rect">
            <a:avLst/>
          </a:prstGeom>
          <a:solidFill>
            <a:schemeClr val="bg2">
              <a:lumMod val="90000"/>
            </a:schemeClr>
          </a:solidFill>
        </p:spPr>
        <p:txBody>
          <a:bodyPr/>
          <a:lstStyle>
            <a:lvl1pPr>
              <a:defRPr b="1" i="0">
                <a:latin typeface="Lab Grotesque Black" pitchFamily="2" charset="0"/>
              </a:defRPr>
            </a:lvl1pPr>
          </a:lstStyle>
          <a:p>
            <a:endParaRPr lang="sv-SE"/>
          </a:p>
        </p:txBody>
      </p:sp>
      <p:sp>
        <p:nvSpPr>
          <p:cNvPr id="8" name="Platshållare för bild 15">
            <a:extLst>
              <a:ext uri="{FF2B5EF4-FFF2-40B4-BE49-F238E27FC236}">
                <a16:creationId xmlns:a16="http://schemas.microsoft.com/office/drawing/2014/main" id="{D1E704DE-FF3C-8541-9E99-2699DEC1D923}"/>
              </a:ext>
            </a:extLst>
          </p:cNvPr>
          <p:cNvSpPr>
            <a:spLocks noGrp="1"/>
          </p:cNvSpPr>
          <p:nvPr>
            <p:ph type="pic" sz="quarter" idx="14"/>
          </p:nvPr>
        </p:nvSpPr>
        <p:spPr>
          <a:xfrm>
            <a:off x="8703903" y="927021"/>
            <a:ext cx="3086478" cy="2175474"/>
          </a:xfrm>
          <a:prstGeom prst="rect">
            <a:avLst/>
          </a:prstGeom>
          <a:solidFill>
            <a:schemeClr val="bg2">
              <a:lumMod val="90000"/>
            </a:schemeClr>
          </a:solidFill>
        </p:spPr>
        <p:txBody>
          <a:bodyPr/>
          <a:lstStyle>
            <a:lvl1pPr>
              <a:defRPr b="1" i="0">
                <a:latin typeface="Lab Grotesque Black" pitchFamily="2" charset="0"/>
              </a:defRPr>
            </a:lvl1pPr>
          </a:lstStyle>
          <a:p>
            <a:endParaRPr lang="sv-SE"/>
          </a:p>
        </p:txBody>
      </p:sp>
      <p:sp>
        <p:nvSpPr>
          <p:cNvPr id="9" name="Title 1">
            <a:extLst>
              <a:ext uri="{FF2B5EF4-FFF2-40B4-BE49-F238E27FC236}">
                <a16:creationId xmlns:a16="http://schemas.microsoft.com/office/drawing/2014/main" id="{103FB473-B84C-3340-9CC3-FA42AC471C06}"/>
              </a:ext>
            </a:extLst>
          </p:cNvPr>
          <p:cNvSpPr>
            <a:spLocks noGrp="1"/>
          </p:cNvSpPr>
          <p:nvPr>
            <p:ph type="ctrTitle" hasCustomPrompt="1"/>
          </p:nvPr>
        </p:nvSpPr>
        <p:spPr>
          <a:xfrm>
            <a:off x="806918" y="96038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Här kan en kortare rubrik skrivas</a:t>
            </a:r>
            <a:endParaRPr lang="en-US"/>
          </a:p>
        </p:txBody>
      </p:sp>
      <p:sp>
        <p:nvSpPr>
          <p:cNvPr id="10" name="Subtitle 2">
            <a:extLst>
              <a:ext uri="{FF2B5EF4-FFF2-40B4-BE49-F238E27FC236}">
                <a16:creationId xmlns:a16="http://schemas.microsoft.com/office/drawing/2014/main" id="{F2B5159E-CC67-BF43-998F-CDD5B51649DB}"/>
              </a:ext>
            </a:extLst>
          </p:cNvPr>
          <p:cNvSpPr>
            <a:spLocks noGrp="1"/>
          </p:cNvSpPr>
          <p:nvPr>
            <p:ph type="subTitle" idx="1" hasCustomPrompt="1"/>
          </p:nvPr>
        </p:nvSpPr>
        <p:spPr>
          <a:xfrm>
            <a:off x="807062" y="2442315"/>
            <a:ext cx="4222678" cy="335052"/>
          </a:xfrm>
          <a:prstGeom prst="rect">
            <a:avLst/>
          </a:prstGeom>
        </p:spPr>
        <p:txBody>
          <a:bodyPr anchor="ctr"/>
          <a:lstStyle>
            <a:lvl1pPr marL="0" indent="0" algn="l">
              <a:lnSpc>
                <a:spcPct val="100000"/>
              </a:lnSpc>
              <a:buNone/>
              <a:defRPr sz="1800" b="1" i="0">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endParaRPr lang="en-US"/>
          </a:p>
        </p:txBody>
      </p:sp>
      <p:sp>
        <p:nvSpPr>
          <p:cNvPr id="19" name="Platshållare för text 18">
            <a:extLst>
              <a:ext uri="{FF2B5EF4-FFF2-40B4-BE49-F238E27FC236}">
                <a16:creationId xmlns:a16="http://schemas.microsoft.com/office/drawing/2014/main" id="{43AB2B65-1D65-194A-A7A2-F2747CE9EF1B}"/>
              </a:ext>
            </a:extLst>
          </p:cNvPr>
          <p:cNvSpPr>
            <a:spLocks noGrp="1"/>
          </p:cNvSpPr>
          <p:nvPr>
            <p:ph type="body" sz="quarter" idx="15" hasCustomPrompt="1"/>
          </p:nvPr>
        </p:nvSpPr>
        <p:spPr>
          <a:xfrm>
            <a:off x="806917" y="2793772"/>
            <a:ext cx="4222284" cy="1348283"/>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26" name="Platshållare för text 18">
            <a:extLst>
              <a:ext uri="{FF2B5EF4-FFF2-40B4-BE49-F238E27FC236}">
                <a16:creationId xmlns:a16="http://schemas.microsoft.com/office/drawing/2014/main" id="{88B0ED07-B9FC-244F-A30B-78F8F1889A93}"/>
              </a:ext>
            </a:extLst>
          </p:cNvPr>
          <p:cNvSpPr>
            <a:spLocks noGrp="1"/>
          </p:cNvSpPr>
          <p:nvPr>
            <p:ph type="body" sz="quarter" idx="16" hasCustomPrompt="1"/>
          </p:nvPr>
        </p:nvSpPr>
        <p:spPr>
          <a:xfrm>
            <a:off x="806917" y="5049898"/>
            <a:ext cx="4222284" cy="1369720"/>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23" name="Platshållare för text 22">
            <a:extLst>
              <a:ext uri="{FF2B5EF4-FFF2-40B4-BE49-F238E27FC236}">
                <a16:creationId xmlns:a16="http://schemas.microsoft.com/office/drawing/2014/main" id="{A87ADC04-BEBE-7342-A8AD-83D58F4FA753}"/>
              </a:ext>
            </a:extLst>
          </p:cNvPr>
          <p:cNvSpPr>
            <a:spLocks noGrp="1"/>
          </p:cNvSpPr>
          <p:nvPr>
            <p:ph type="body" sz="quarter" idx="17" hasCustomPrompt="1"/>
          </p:nvPr>
        </p:nvSpPr>
        <p:spPr>
          <a:xfrm>
            <a:off x="806917" y="4443162"/>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
        <p:nvSpPr>
          <p:cNvPr id="22" name="Platshållare för datum 21">
            <a:extLst>
              <a:ext uri="{FF2B5EF4-FFF2-40B4-BE49-F238E27FC236}">
                <a16:creationId xmlns:a16="http://schemas.microsoft.com/office/drawing/2014/main" id="{BBA6B25A-ECAC-1548-8B6F-D4B4F9B809F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1569D40-41E3-1A42-B6DE-89B0CEBA0DB6}" type="datetime1">
              <a:rPr lang="sv-SE" smtClean="0"/>
              <a:pPr/>
              <a:t>2022-01-18</a:t>
            </a:fld>
            <a:endParaRPr lang="sv-SE"/>
          </a:p>
        </p:txBody>
      </p:sp>
      <p:sp>
        <p:nvSpPr>
          <p:cNvPr id="24" name="Platshållare för bildnummer 23">
            <a:extLst>
              <a:ext uri="{FF2B5EF4-FFF2-40B4-BE49-F238E27FC236}">
                <a16:creationId xmlns:a16="http://schemas.microsoft.com/office/drawing/2014/main" id="{D1FE9E5D-AAA2-7B45-B774-5E945779D744}"/>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17" name="Rak 16">
            <a:extLst>
              <a:ext uri="{FF2B5EF4-FFF2-40B4-BE49-F238E27FC236}">
                <a16:creationId xmlns:a16="http://schemas.microsoft.com/office/drawing/2014/main" id="{17820710-E85E-DD4A-BE0A-EE2E8E34660C}"/>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663892"/>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ollage + text">
    <p:spTree>
      <p:nvGrpSpPr>
        <p:cNvPr id="1" name=""/>
        <p:cNvGrpSpPr/>
        <p:nvPr/>
      </p:nvGrpSpPr>
      <p:grpSpPr>
        <a:xfrm>
          <a:off x="0" y="0"/>
          <a:ext cx="0" cy="0"/>
          <a:chOff x="0" y="0"/>
          <a:chExt cx="0" cy="0"/>
        </a:xfrm>
      </p:grpSpPr>
      <p:sp>
        <p:nvSpPr>
          <p:cNvPr id="18" name="Platshållare för bild 13">
            <a:extLst>
              <a:ext uri="{FF2B5EF4-FFF2-40B4-BE49-F238E27FC236}">
                <a16:creationId xmlns:a16="http://schemas.microsoft.com/office/drawing/2014/main" id="{91847E4E-EFEF-5348-B6F4-5001C7DC2675}"/>
              </a:ext>
            </a:extLst>
          </p:cNvPr>
          <p:cNvSpPr>
            <a:spLocks noGrp="1"/>
          </p:cNvSpPr>
          <p:nvPr>
            <p:ph type="pic" sz="quarter" idx="13"/>
          </p:nvPr>
        </p:nvSpPr>
        <p:spPr>
          <a:xfrm>
            <a:off x="349250" y="875846"/>
            <a:ext cx="3332163" cy="267811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19" name="Platshållare för bild 13">
            <a:extLst>
              <a:ext uri="{FF2B5EF4-FFF2-40B4-BE49-F238E27FC236}">
                <a16:creationId xmlns:a16="http://schemas.microsoft.com/office/drawing/2014/main" id="{AAD030D5-1C3E-8643-9B0B-29F870458200}"/>
              </a:ext>
            </a:extLst>
          </p:cNvPr>
          <p:cNvSpPr>
            <a:spLocks noGrp="1"/>
          </p:cNvSpPr>
          <p:nvPr>
            <p:ph type="pic" sz="quarter" idx="14"/>
          </p:nvPr>
        </p:nvSpPr>
        <p:spPr>
          <a:xfrm>
            <a:off x="3845379" y="875846"/>
            <a:ext cx="3332163" cy="267811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0" name="Platshållare för bild 13">
            <a:extLst>
              <a:ext uri="{FF2B5EF4-FFF2-40B4-BE49-F238E27FC236}">
                <a16:creationId xmlns:a16="http://schemas.microsoft.com/office/drawing/2014/main" id="{3B0D857C-287C-3F4B-BF2F-70E29ADB2B70}"/>
              </a:ext>
            </a:extLst>
          </p:cNvPr>
          <p:cNvSpPr>
            <a:spLocks noGrp="1"/>
          </p:cNvSpPr>
          <p:nvPr>
            <p:ph type="pic" sz="quarter" idx="15"/>
          </p:nvPr>
        </p:nvSpPr>
        <p:spPr>
          <a:xfrm>
            <a:off x="349250" y="3727156"/>
            <a:ext cx="3332163" cy="267811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1" name="Platshållare för bild 13">
            <a:extLst>
              <a:ext uri="{FF2B5EF4-FFF2-40B4-BE49-F238E27FC236}">
                <a16:creationId xmlns:a16="http://schemas.microsoft.com/office/drawing/2014/main" id="{E70A5B43-1BFC-D04C-9450-D18063C8287A}"/>
              </a:ext>
            </a:extLst>
          </p:cNvPr>
          <p:cNvSpPr>
            <a:spLocks noGrp="1"/>
          </p:cNvSpPr>
          <p:nvPr>
            <p:ph type="pic" sz="quarter" idx="16"/>
          </p:nvPr>
        </p:nvSpPr>
        <p:spPr>
          <a:xfrm>
            <a:off x="3845379" y="3727156"/>
            <a:ext cx="3332163" cy="267811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2" name="Title 1">
            <a:extLst>
              <a:ext uri="{FF2B5EF4-FFF2-40B4-BE49-F238E27FC236}">
                <a16:creationId xmlns:a16="http://schemas.microsoft.com/office/drawing/2014/main" id="{C4DA1D60-3A84-3847-A83B-689F524A6FC5}"/>
              </a:ext>
            </a:extLst>
          </p:cNvPr>
          <p:cNvSpPr>
            <a:spLocks noGrp="1"/>
          </p:cNvSpPr>
          <p:nvPr>
            <p:ph type="ctrTitle" hasCustomPrompt="1"/>
          </p:nvPr>
        </p:nvSpPr>
        <p:spPr>
          <a:xfrm>
            <a:off x="7632834" y="1841311"/>
            <a:ext cx="4156718" cy="182012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23" name="Subtitle 2">
            <a:extLst>
              <a:ext uri="{FF2B5EF4-FFF2-40B4-BE49-F238E27FC236}">
                <a16:creationId xmlns:a16="http://schemas.microsoft.com/office/drawing/2014/main" id="{11121701-9CA7-FC42-9186-19A124C758CB}"/>
              </a:ext>
            </a:extLst>
          </p:cNvPr>
          <p:cNvSpPr>
            <a:spLocks noGrp="1"/>
          </p:cNvSpPr>
          <p:nvPr>
            <p:ph type="subTitle" idx="1" hasCustomPrompt="1"/>
          </p:nvPr>
        </p:nvSpPr>
        <p:spPr>
          <a:xfrm>
            <a:off x="7605718" y="3874514"/>
            <a:ext cx="4173777" cy="2542161"/>
          </a:xfrm>
          <a:prstGeom prst="rect">
            <a:avLst/>
          </a:prstGeom>
        </p:spPr>
        <p:txBody>
          <a:bodyPr/>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24" name="Platshållare för datum 21">
            <a:extLst>
              <a:ext uri="{FF2B5EF4-FFF2-40B4-BE49-F238E27FC236}">
                <a16:creationId xmlns:a16="http://schemas.microsoft.com/office/drawing/2014/main" id="{9E8FB540-90CF-A04D-970C-9C53103DC8F9}"/>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EECC9CB8-12C7-4C4D-9160-5F05B69F77B1}" type="datetime1">
              <a:rPr lang="sv-SE" smtClean="0"/>
              <a:pPr/>
              <a:t>2022-01-18</a:t>
            </a:fld>
            <a:endParaRPr lang="sv-SE"/>
          </a:p>
        </p:txBody>
      </p:sp>
      <p:sp>
        <p:nvSpPr>
          <p:cNvPr id="25" name="Platshållare för bildnummer 23">
            <a:extLst>
              <a:ext uri="{FF2B5EF4-FFF2-40B4-BE49-F238E27FC236}">
                <a16:creationId xmlns:a16="http://schemas.microsoft.com/office/drawing/2014/main" id="{A1A2DFA3-374D-B34E-88AD-F851DD03247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474630780"/>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Utfallande bild med text">
    <p:spTree>
      <p:nvGrpSpPr>
        <p:cNvPr id="1" name=""/>
        <p:cNvGrpSpPr/>
        <p:nvPr/>
      </p:nvGrpSpPr>
      <p:grpSpPr>
        <a:xfrm>
          <a:off x="0" y="0"/>
          <a:ext cx="0" cy="0"/>
          <a:chOff x="0" y="0"/>
          <a:chExt cx="0" cy="0"/>
        </a:xfrm>
      </p:grpSpPr>
      <p:sp>
        <p:nvSpPr>
          <p:cNvPr id="6" name="Platshållare för bild 15">
            <a:extLst>
              <a:ext uri="{FF2B5EF4-FFF2-40B4-BE49-F238E27FC236}">
                <a16:creationId xmlns:a16="http://schemas.microsoft.com/office/drawing/2014/main" id="{7A94AEDA-8355-1D4F-A84E-C6EB0507B172}"/>
              </a:ext>
            </a:extLst>
          </p:cNvPr>
          <p:cNvSpPr>
            <a:spLocks noGrp="1"/>
          </p:cNvSpPr>
          <p:nvPr>
            <p:ph type="pic" sz="quarter" idx="13"/>
          </p:nvPr>
        </p:nvSpPr>
        <p:spPr>
          <a:xfrm>
            <a:off x="0" y="8467"/>
            <a:ext cx="12192000" cy="684953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8" name="Title 1">
            <a:extLst>
              <a:ext uri="{FF2B5EF4-FFF2-40B4-BE49-F238E27FC236}">
                <a16:creationId xmlns:a16="http://schemas.microsoft.com/office/drawing/2014/main" id="{BAAAD11C-DAC5-F040-BB6F-61022800A4E0}"/>
              </a:ext>
            </a:extLst>
          </p:cNvPr>
          <p:cNvSpPr>
            <a:spLocks noGrp="1"/>
          </p:cNvSpPr>
          <p:nvPr>
            <p:ph type="ctrTitle" hasCustomPrompt="1"/>
          </p:nvPr>
        </p:nvSpPr>
        <p:spPr>
          <a:xfrm>
            <a:off x="814161" y="1841312"/>
            <a:ext cx="3954478" cy="182012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9" name="Subtitle 2">
            <a:extLst>
              <a:ext uri="{FF2B5EF4-FFF2-40B4-BE49-F238E27FC236}">
                <a16:creationId xmlns:a16="http://schemas.microsoft.com/office/drawing/2014/main" id="{DB93F747-7128-4C49-96A2-FD74608E645D}"/>
              </a:ext>
            </a:extLst>
          </p:cNvPr>
          <p:cNvSpPr>
            <a:spLocks noGrp="1"/>
          </p:cNvSpPr>
          <p:nvPr>
            <p:ph type="subTitle" idx="1" hasCustomPrompt="1"/>
          </p:nvPr>
        </p:nvSpPr>
        <p:spPr>
          <a:xfrm>
            <a:off x="808817" y="3874515"/>
            <a:ext cx="3970707" cy="1663481"/>
          </a:xfrm>
          <a:prstGeom prst="rect">
            <a:avLst/>
          </a:prstGeom>
        </p:spPr>
        <p:txBody>
          <a:bodyPr anchor="t"/>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Tree>
    <p:extLst>
      <p:ext uri="{BB962C8B-B14F-4D97-AF65-F5344CB8AC3E}">
        <p14:creationId xmlns:p14="http://schemas.microsoft.com/office/powerpoint/2010/main" val="554780343"/>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ldkollage">
    <p:spTree>
      <p:nvGrpSpPr>
        <p:cNvPr id="1" name=""/>
        <p:cNvGrpSpPr/>
        <p:nvPr/>
      </p:nvGrpSpPr>
      <p:grpSpPr>
        <a:xfrm>
          <a:off x="0" y="0"/>
          <a:ext cx="0" cy="0"/>
          <a:chOff x="0" y="0"/>
          <a:chExt cx="0" cy="0"/>
        </a:xfrm>
      </p:grpSpPr>
      <p:sp>
        <p:nvSpPr>
          <p:cNvPr id="24" name="Platshållare för bild 14">
            <a:extLst>
              <a:ext uri="{FF2B5EF4-FFF2-40B4-BE49-F238E27FC236}">
                <a16:creationId xmlns:a16="http://schemas.microsoft.com/office/drawing/2014/main" id="{2DC9E5D3-F0E9-1648-A784-1295005DC89D}"/>
              </a:ext>
            </a:extLst>
          </p:cNvPr>
          <p:cNvSpPr>
            <a:spLocks noGrp="1"/>
          </p:cNvSpPr>
          <p:nvPr>
            <p:ph type="pic" sz="quarter" idx="10"/>
          </p:nvPr>
        </p:nvSpPr>
        <p:spPr>
          <a:xfrm>
            <a:off x="962025" y="1204913"/>
            <a:ext cx="3697288" cy="2395537"/>
          </a:xfrm>
          <a:prstGeom prst="rect">
            <a:avLst/>
          </a:prstGeom>
          <a:solidFill>
            <a:schemeClr val="bg2"/>
          </a:solidFill>
        </p:spPr>
        <p:txBody>
          <a:bodyPr/>
          <a:lstStyle>
            <a:lvl1pPr>
              <a:defRPr sz="900" b="1" i="0">
                <a:latin typeface="Lab Grotesque Black" pitchFamily="2" charset="0"/>
              </a:defRPr>
            </a:lvl1pPr>
          </a:lstStyle>
          <a:p>
            <a:endParaRPr lang="sv-SE"/>
          </a:p>
        </p:txBody>
      </p:sp>
      <p:sp>
        <p:nvSpPr>
          <p:cNvPr id="25" name="Platshållare för bild 16">
            <a:extLst>
              <a:ext uri="{FF2B5EF4-FFF2-40B4-BE49-F238E27FC236}">
                <a16:creationId xmlns:a16="http://schemas.microsoft.com/office/drawing/2014/main" id="{4CD03E9A-DC69-4446-A773-C1DD5F4E502F}"/>
              </a:ext>
            </a:extLst>
          </p:cNvPr>
          <p:cNvSpPr>
            <a:spLocks noGrp="1"/>
          </p:cNvSpPr>
          <p:nvPr>
            <p:ph type="pic" sz="quarter" idx="11"/>
          </p:nvPr>
        </p:nvSpPr>
        <p:spPr>
          <a:xfrm>
            <a:off x="952500" y="3749675"/>
            <a:ext cx="3698875" cy="2395538"/>
          </a:xfrm>
          <a:prstGeom prst="rect">
            <a:avLst/>
          </a:prstGeom>
          <a:solidFill>
            <a:schemeClr val="bg2"/>
          </a:solidFill>
        </p:spPr>
        <p:txBody>
          <a:bodyPr/>
          <a:lstStyle>
            <a:lvl1pPr>
              <a:defRPr sz="900" b="1" i="0">
                <a:latin typeface="Lab Grotesque Black" pitchFamily="2" charset="0"/>
              </a:defRPr>
            </a:lvl1pPr>
          </a:lstStyle>
          <a:p>
            <a:endParaRPr lang="sv-SE"/>
          </a:p>
        </p:txBody>
      </p:sp>
      <p:sp>
        <p:nvSpPr>
          <p:cNvPr id="26" name="Platshållare för bild 18">
            <a:extLst>
              <a:ext uri="{FF2B5EF4-FFF2-40B4-BE49-F238E27FC236}">
                <a16:creationId xmlns:a16="http://schemas.microsoft.com/office/drawing/2014/main" id="{CB4982CD-B1B3-9844-A0BD-E83438EACE8D}"/>
              </a:ext>
            </a:extLst>
          </p:cNvPr>
          <p:cNvSpPr>
            <a:spLocks noGrp="1"/>
          </p:cNvSpPr>
          <p:nvPr>
            <p:ph type="pic" sz="quarter" idx="12"/>
          </p:nvPr>
        </p:nvSpPr>
        <p:spPr>
          <a:xfrm>
            <a:off x="4818063" y="1204913"/>
            <a:ext cx="2584450" cy="4940300"/>
          </a:xfrm>
          <a:prstGeom prst="rect">
            <a:avLst/>
          </a:prstGeom>
          <a:solidFill>
            <a:schemeClr val="bg2"/>
          </a:solidFill>
        </p:spPr>
        <p:txBody>
          <a:bodyPr/>
          <a:lstStyle>
            <a:lvl1pPr>
              <a:defRPr sz="900" b="1" i="0">
                <a:latin typeface="Lab Grotesque Black" pitchFamily="2" charset="0"/>
              </a:defRPr>
            </a:lvl1pPr>
          </a:lstStyle>
          <a:p>
            <a:endParaRPr lang="sv-SE"/>
          </a:p>
        </p:txBody>
      </p:sp>
      <p:sp>
        <p:nvSpPr>
          <p:cNvPr id="27" name="Platshållare för bild 20">
            <a:extLst>
              <a:ext uri="{FF2B5EF4-FFF2-40B4-BE49-F238E27FC236}">
                <a16:creationId xmlns:a16="http://schemas.microsoft.com/office/drawing/2014/main" id="{A57F60E6-14C3-6040-9CE8-6502E500DC32}"/>
              </a:ext>
            </a:extLst>
          </p:cNvPr>
          <p:cNvSpPr>
            <a:spLocks noGrp="1"/>
          </p:cNvSpPr>
          <p:nvPr>
            <p:ph type="pic" sz="quarter" idx="13" hasCustomPrompt="1"/>
          </p:nvPr>
        </p:nvSpPr>
        <p:spPr>
          <a:xfrm>
            <a:off x="7561263" y="1204913"/>
            <a:ext cx="3668712" cy="2395537"/>
          </a:xfrm>
          <a:prstGeom prst="rect">
            <a:avLst/>
          </a:prstGeom>
          <a:solidFill>
            <a:schemeClr val="bg2"/>
          </a:solidFill>
        </p:spPr>
        <p:txBody>
          <a:bodyPr/>
          <a:lstStyle>
            <a:lvl1pPr>
              <a:defRPr sz="900" b="1" i="0">
                <a:latin typeface="Lab Grotesque Black" pitchFamily="2" charset="0"/>
              </a:defRPr>
            </a:lvl1pPr>
          </a:lstStyle>
          <a:p>
            <a:r>
              <a:rPr lang="sv-SE"/>
              <a:t>Istället för en bild så kan man lägga ett textblock eller ett citat i en av rutorna</a:t>
            </a:r>
          </a:p>
        </p:txBody>
      </p:sp>
      <p:sp>
        <p:nvSpPr>
          <p:cNvPr id="28" name="Platshållare för bild 22">
            <a:extLst>
              <a:ext uri="{FF2B5EF4-FFF2-40B4-BE49-F238E27FC236}">
                <a16:creationId xmlns:a16="http://schemas.microsoft.com/office/drawing/2014/main" id="{95FDF529-C476-9F40-9103-9499C7EDAEF3}"/>
              </a:ext>
            </a:extLst>
          </p:cNvPr>
          <p:cNvSpPr>
            <a:spLocks noGrp="1"/>
          </p:cNvSpPr>
          <p:nvPr>
            <p:ph type="pic" sz="quarter" idx="14"/>
          </p:nvPr>
        </p:nvSpPr>
        <p:spPr>
          <a:xfrm>
            <a:off x="7561263" y="3749675"/>
            <a:ext cx="3678237" cy="2395538"/>
          </a:xfrm>
          <a:prstGeom prst="rect">
            <a:avLst/>
          </a:prstGeom>
          <a:solidFill>
            <a:schemeClr val="bg2"/>
          </a:solidFill>
        </p:spPr>
        <p:txBody>
          <a:bodyPr/>
          <a:lstStyle>
            <a:lvl1pPr>
              <a:defRPr sz="900" b="1" i="0">
                <a:latin typeface="Lab Grotesque Black" pitchFamily="2" charset="0"/>
              </a:defRPr>
            </a:lvl1pPr>
          </a:lstStyle>
          <a:p>
            <a:endParaRPr lang="sv-SE"/>
          </a:p>
        </p:txBody>
      </p:sp>
      <p:sp>
        <p:nvSpPr>
          <p:cNvPr id="16" name="Platshållare för datum 21">
            <a:extLst>
              <a:ext uri="{FF2B5EF4-FFF2-40B4-BE49-F238E27FC236}">
                <a16:creationId xmlns:a16="http://schemas.microsoft.com/office/drawing/2014/main" id="{F05A5BAC-5876-8745-A7D7-ABCEE49825EB}"/>
              </a:ext>
            </a:extLst>
          </p:cNvPr>
          <p:cNvSpPr>
            <a:spLocks noGrp="1"/>
          </p:cNvSpPr>
          <p:nvPr>
            <p:ph type="dt" sz="half" idx="15"/>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6449B397-705C-8644-91DC-4A59CC3B9AAA}" type="datetime1">
              <a:rPr lang="sv-SE" smtClean="0"/>
              <a:pPr/>
              <a:t>2022-01-18</a:t>
            </a:fld>
            <a:endParaRPr lang="sv-SE"/>
          </a:p>
        </p:txBody>
      </p:sp>
      <p:sp>
        <p:nvSpPr>
          <p:cNvPr id="17" name="Platshållare för bildnummer 23">
            <a:extLst>
              <a:ext uri="{FF2B5EF4-FFF2-40B4-BE49-F238E27FC236}">
                <a16:creationId xmlns:a16="http://schemas.microsoft.com/office/drawing/2014/main" id="{4C009CD6-185B-6C4A-B3BA-C4DFF4701C53}"/>
              </a:ext>
            </a:extLst>
          </p:cNvPr>
          <p:cNvSpPr>
            <a:spLocks noGrp="1"/>
          </p:cNvSpPr>
          <p:nvPr>
            <p:ph type="sldNum" sz="quarter" idx="16"/>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9852399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ubrik, snedskuren färgplatta">
    <p:bg>
      <p:bgPr>
        <a:solidFill>
          <a:schemeClr val="tx1"/>
        </a:solidFill>
        <a:effectLst/>
      </p:bgPr>
    </p:bg>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61E2AC65-364B-4C4D-A416-C3C9CA1D338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cxnSp>
        <p:nvCxnSpPr>
          <p:cNvPr id="14" name="Rak 13">
            <a:extLst>
              <a:ext uri="{FF2B5EF4-FFF2-40B4-BE49-F238E27FC236}">
                <a16:creationId xmlns:a16="http://schemas.microsoft.com/office/drawing/2014/main" id="{FB0A1862-F830-1A43-A35C-3E58ED225DE8}"/>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ktangel 12">
            <a:extLst>
              <a:ext uri="{FF2B5EF4-FFF2-40B4-BE49-F238E27FC236}">
                <a16:creationId xmlns:a16="http://schemas.microsoft.com/office/drawing/2014/main" id="{3030809C-53BA-064E-AED5-3E756369DD24}"/>
              </a:ext>
            </a:extLst>
          </p:cNvPr>
          <p:cNvSpPr/>
          <p:nvPr userDrawn="1"/>
        </p:nvSpPr>
        <p:spPr>
          <a:xfrm>
            <a:off x="5363266"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1" name="Title 1">
            <a:extLst>
              <a:ext uri="{FF2B5EF4-FFF2-40B4-BE49-F238E27FC236}">
                <a16:creationId xmlns:a16="http://schemas.microsoft.com/office/drawing/2014/main" id="{85BD86B4-B6C0-1C41-AE2B-D2E900198182}"/>
              </a:ext>
            </a:extLst>
          </p:cNvPr>
          <p:cNvSpPr>
            <a:spLocks noGrp="1"/>
          </p:cNvSpPr>
          <p:nvPr>
            <p:ph type="ctrTitle" hasCustomPrompt="1"/>
          </p:nvPr>
        </p:nvSpPr>
        <p:spPr>
          <a:xfrm>
            <a:off x="819505" y="1841311"/>
            <a:ext cx="4556696"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12" name="Subtitle 2">
            <a:extLst>
              <a:ext uri="{FF2B5EF4-FFF2-40B4-BE49-F238E27FC236}">
                <a16:creationId xmlns:a16="http://schemas.microsoft.com/office/drawing/2014/main" id="{49EC6415-96E4-2A47-ABC9-EEE164D3BE9E}"/>
              </a:ext>
            </a:extLst>
          </p:cNvPr>
          <p:cNvSpPr>
            <a:spLocks noGrp="1"/>
          </p:cNvSpPr>
          <p:nvPr>
            <p:ph type="subTitle" idx="1" hasCustomPrompt="1"/>
          </p:nvPr>
        </p:nvSpPr>
        <p:spPr>
          <a:xfrm>
            <a:off x="803275" y="3874514"/>
            <a:ext cx="4575396"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18" name="Platshållare för datum 21">
            <a:extLst>
              <a:ext uri="{FF2B5EF4-FFF2-40B4-BE49-F238E27FC236}">
                <a16:creationId xmlns:a16="http://schemas.microsoft.com/office/drawing/2014/main" id="{90E2D66F-3BD6-3B4D-B498-110ABBDB1527}"/>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FAE9B3D2-6248-914A-B753-08FF3BE360DF}" type="datetime1">
              <a:rPr lang="sv-SE" smtClean="0"/>
              <a:pPr/>
              <a:t>2022-01-18</a:t>
            </a:fld>
            <a:endParaRPr lang="sv-SE"/>
          </a:p>
        </p:txBody>
      </p:sp>
      <p:sp>
        <p:nvSpPr>
          <p:cNvPr id="19" name="Platshållare för bildnummer 23">
            <a:extLst>
              <a:ext uri="{FF2B5EF4-FFF2-40B4-BE49-F238E27FC236}">
                <a16:creationId xmlns:a16="http://schemas.microsoft.com/office/drawing/2014/main" id="{549EDFFC-1533-7B49-94F8-880585A31987}"/>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22" name="Rak 21">
            <a:extLst>
              <a:ext uri="{FF2B5EF4-FFF2-40B4-BE49-F238E27FC236}">
                <a16:creationId xmlns:a16="http://schemas.microsoft.com/office/drawing/2014/main" id="{0958D60D-08F9-9241-B694-5DB8AFF40B00}"/>
              </a:ext>
            </a:extLst>
          </p:cNvPr>
          <p:cNvCxnSpPr>
            <a:cxnSpLocks/>
          </p:cNvCxnSpPr>
          <p:nvPr userDrawn="1"/>
        </p:nvCxnSpPr>
        <p:spPr>
          <a:xfrm>
            <a:off x="7570033" y="432805"/>
            <a:ext cx="4220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5" name="Bildobjekt 14">
            <a:extLst>
              <a:ext uri="{FF2B5EF4-FFF2-40B4-BE49-F238E27FC236}">
                <a16:creationId xmlns:a16="http://schemas.microsoft.com/office/drawing/2014/main" id="{E5AF3D0C-2BED-E74C-8350-D0FDA04BEBD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43317" y="103524"/>
            <a:ext cx="1430143" cy="195306"/>
          </a:xfrm>
          <a:prstGeom prst="rect">
            <a:avLst/>
          </a:prstGeom>
        </p:spPr>
      </p:pic>
    </p:spTree>
    <p:extLst>
      <p:ext uri="{BB962C8B-B14F-4D97-AF65-F5344CB8AC3E}">
        <p14:creationId xmlns:p14="http://schemas.microsoft.com/office/powerpoint/2010/main" val="1849922034"/>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dslinje början">
    <p:bg>
      <p:bgPr>
        <a:solidFill>
          <a:schemeClr val="bg1"/>
        </a:solidFill>
        <a:effectLst/>
      </p:bgPr>
    </p:bg>
    <p:spTree>
      <p:nvGrpSpPr>
        <p:cNvPr id="1" name=""/>
        <p:cNvGrpSpPr/>
        <p:nvPr/>
      </p:nvGrpSpPr>
      <p:grpSpPr>
        <a:xfrm>
          <a:off x="0" y="0"/>
          <a:ext cx="0" cy="0"/>
          <a:chOff x="0" y="0"/>
          <a:chExt cx="0" cy="0"/>
        </a:xfrm>
      </p:grpSpPr>
      <p:cxnSp>
        <p:nvCxnSpPr>
          <p:cNvPr id="9" name="Straight Connector 3">
            <a:extLst>
              <a:ext uri="{FF2B5EF4-FFF2-40B4-BE49-F238E27FC236}">
                <a16:creationId xmlns:a16="http://schemas.microsoft.com/office/drawing/2014/main" id="{99B64DFF-15E0-5648-87A7-970D68B2B236}"/>
              </a:ext>
            </a:extLst>
          </p:cNvPr>
          <p:cNvCxnSpPr>
            <a:cxnSpLocks/>
          </p:cNvCxnSpPr>
          <p:nvPr userDrawn="1"/>
        </p:nvCxnSpPr>
        <p:spPr>
          <a:xfrm>
            <a:off x="1035505" y="3617632"/>
            <a:ext cx="11281189" cy="1"/>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Oval 4">
            <a:extLst>
              <a:ext uri="{FF2B5EF4-FFF2-40B4-BE49-F238E27FC236}">
                <a16:creationId xmlns:a16="http://schemas.microsoft.com/office/drawing/2014/main" id="{EFD1C21E-0393-A244-A909-0FC7CEFE8139}"/>
              </a:ext>
            </a:extLst>
          </p:cNvPr>
          <p:cNvSpPr/>
          <p:nvPr userDrawn="1"/>
        </p:nvSpPr>
        <p:spPr>
          <a:xfrm rot="16200000">
            <a:off x="803276" y="3491244"/>
            <a:ext cx="232229" cy="2322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11" name="Oval 5">
            <a:extLst>
              <a:ext uri="{FF2B5EF4-FFF2-40B4-BE49-F238E27FC236}">
                <a16:creationId xmlns:a16="http://schemas.microsoft.com/office/drawing/2014/main" id="{D9E4678F-30A1-7746-A7D2-D6AAC6027784}"/>
              </a:ext>
            </a:extLst>
          </p:cNvPr>
          <p:cNvSpPr/>
          <p:nvPr userDrawn="1"/>
        </p:nvSpPr>
        <p:spPr>
          <a:xfrm rot="16200000">
            <a:off x="2444300" y="3550208"/>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12" name="Oval 6">
            <a:extLst>
              <a:ext uri="{FF2B5EF4-FFF2-40B4-BE49-F238E27FC236}">
                <a16:creationId xmlns:a16="http://schemas.microsoft.com/office/drawing/2014/main" id="{CBCBD74A-8311-CE4E-9C21-98B2452DF678}"/>
              </a:ext>
            </a:extLst>
          </p:cNvPr>
          <p:cNvSpPr/>
          <p:nvPr userDrawn="1"/>
        </p:nvSpPr>
        <p:spPr>
          <a:xfrm rot="16200000">
            <a:off x="7472593" y="3550209"/>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28" name="Platshållare för text 5">
            <a:extLst>
              <a:ext uri="{FF2B5EF4-FFF2-40B4-BE49-F238E27FC236}">
                <a16:creationId xmlns:a16="http://schemas.microsoft.com/office/drawing/2014/main" id="{98C1E78E-BF24-B94A-9E40-DAC0457FED67}"/>
              </a:ext>
            </a:extLst>
          </p:cNvPr>
          <p:cNvSpPr>
            <a:spLocks noGrp="1"/>
          </p:cNvSpPr>
          <p:nvPr userDrawn="1">
            <p:ph type="body" sz="quarter" idx="13" hasCustomPrompt="1"/>
          </p:nvPr>
        </p:nvSpPr>
        <p:spPr>
          <a:xfrm>
            <a:off x="803275" y="1306945"/>
            <a:ext cx="5443870" cy="634033"/>
          </a:xfrm>
          <a:prstGeom prst="rect">
            <a:avLst/>
          </a:prstGeom>
        </p:spPr>
        <p:txBody>
          <a:bodyPr anchor="ctr"/>
          <a:lstStyle>
            <a:lvl1pPr marL="0" indent="0" algn="l">
              <a:buNone/>
              <a:defRPr sz="3600" b="1" i="0">
                <a:solidFill>
                  <a:schemeClr val="tx1"/>
                </a:solidFill>
                <a:latin typeface="Lab Grotesque Black" pitchFamily="2" charset="0"/>
                <a:cs typeface="Arial" panose="020B0604020202020204" pitchFamily="34" charset="0"/>
              </a:defRPr>
            </a:lvl1pPr>
          </a:lstStyle>
          <a:p>
            <a:pPr lvl="0"/>
            <a:r>
              <a:rPr lang="sv-SE"/>
              <a:t>Tidslinje</a:t>
            </a:r>
          </a:p>
        </p:txBody>
      </p:sp>
      <p:sp>
        <p:nvSpPr>
          <p:cNvPr id="33" name="Subtitle 2">
            <a:extLst>
              <a:ext uri="{FF2B5EF4-FFF2-40B4-BE49-F238E27FC236}">
                <a16:creationId xmlns:a16="http://schemas.microsoft.com/office/drawing/2014/main" id="{33F16FFB-6CBB-C043-97D0-0FA46837E6CD}"/>
              </a:ext>
            </a:extLst>
          </p:cNvPr>
          <p:cNvSpPr>
            <a:spLocks noGrp="1"/>
          </p:cNvSpPr>
          <p:nvPr userDrawn="1">
            <p:ph type="subTitle" idx="1" hasCustomPrompt="1"/>
          </p:nvPr>
        </p:nvSpPr>
        <p:spPr>
          <a:xfrm>
            <a:off x="803275" y="2048693"/>
            <a:ext cx="5443870" cy="907304"/>
          </a:xfrm>
          <a:prstGeom prst="rect">
            <a:avLst/>
          </a:prstGeom>
        </p:spPr>
        <p:txBody>
          <a:bodyPr/>
          <a:lstStyle>
            <a:lvl1pPr marL="0" indent="0" algn="l">
              <a:lnSpc>
                <a:spcPct val="120000"/>
              </a:lnSpc>
              <a:buNone/>
              <a:defRPr sz="1800" b="0" i="0">
                <a:solidFill>
                  <a:schemeClr val="tx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 Här kan det stå något på två rader.</a:t>
            </a:r>
            <a:endParaRPr lang="en-US"/>
          </a:p>
        </p:txBody>
      </p:sp>
      <p:sp>
        <p:nvSpPr>
          <p:cNvPr id="36" name="Platshållare för text 2">
            <a:extLst>
              <a:ext uri="{FF2B5EF4-FFF2-40B4-BE49-F238E27FC236}">
                <a16:creationId xmlns:a16="http://schemas.microsoft.com/office/drawing/2014/main" id="{5F299593-70B4-764C-8CB3-1D4A4385E795}"/>
              </a:ext>
            </a:extLst>
          </p:cNvPr>
          <p:cNvSpPr>
            <a:spLocks noGrp="1"/>
          </p:cNvSpPr>
          <p:nvPr userDrawn="1">
            <p:ph type="body" sz="quarter" idx="14" hasCustomPrompt="1"/>
          </p:nvPr>
        </p:nvSpPr>
        <p:spPr>
          <a:xfrm>
            <a:off x="8356937" y="2092088"/>
            <a:ext cx="2995275" cy="708266"/>
          </a:xfrm>
          <a:prstGeom prst="rect">
            <a:avLst/>
          </a:prstGeom>
        </p:spPr>
        <p:txBody>
          <a:bodyPr/>
          <a:lstStyle>
            <a:lvl1pPr marL="0" indent="0">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38" name="Platshållare för text 2">
            <a:extLst>
              <a:ext uri="{FF2B5EF4-FFF2-40B4-BE49-F238E27FC236}">
                <a16:creationId xmlns:a16="http://schemas.microsoft.com/office/drawing/2014/main" id="{B232424C-00B1-CB43-9DA5-DFFE516B677E}"/>
              </a:ext>
            </a:extLst>
          </p:cNvPr>
          <p:cNvSpPr>
            <a:spLocks noGrp="1"/>
          </p:cNvSpPr>
          <p:nvPr userDrawn="1">
            <p:ph type="body" sz="quarter" idx="15" hasCustomPrompt="1"/>
          </p:nvPr>
        </p:nvSpPr>
        <p:spPr>
          <a:xfrm>
            <a:off x="8356937" y="1602463"/>
            <a:ext cx="2995275" cy="422201"/>
          </a:xfrm>
          <a:prstGeom prst="rect">
            <a:avLst/>
          </a:prstGeom>
        </p:spPr>
        <p:txBody>
          <a:bodyPr anchor="ctr"/>
          <a:lstStyle>
            <a:lvl1pPr marL="0" indent="0">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39" name="Platshållare för text 2">
            <a:extLst>
              <a:ext uri="{FF2B5EF4-FFF2-40B4-BE49-F238E27FC236}">
                <a16:creationId xmlns:a16="http://schemas.microsoft.com/office/drawing/2014/main" id="{500EDBFF-B9AF-8A41-B9A0-9328B80E2544}"/>
              </a:ext>
            </a:extLst>
          </p:cNvPr>
          <p:cNvSpPr>
            <a:spLocks noGrp="1"/>
          </p:cNvSpPr>
          <p:nvPr userDrawn="1">
            <p:ph type="body" sz="quarter" idx="16" hasCustomPrompt="1"/>
          </p:nvPr>
        </p:nvSpPr>
        <p:spPr>
          <a:xfrm>
            <a:off x="3335013" y="5014857"/>
            <a:ext cx="2912132"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0" name="Platshållare för text 2">
            <a:extLst>
              <a:ext uri="{FF2B5EF4-FFF2-40B4-BE49-F238E27FC236}">
                <a16:creationId xmlns:a16="http://schemas.microsoft.com/office/drawing/2014/main" id="{1BF96F7A-5484-8A45-BCD1-8CC5BA6C3741}"/>
              </a:ext>
            </a:extLst>
          </p:cNvPr>
          <p:cNvSpPr>
            <a:spLocks noGrp="1"/>
          </p:cNvSpPr>
          <p:nvPr userDrawn="1">
            <p:ph type="body" sz="quarter" idx="17" hasCustomPrompt="1"/>
          </p:nvPr>
        </p:nvSpPr>
        <p:spPr>
          <a:xfrm>
            <a:off x="3349873" y="4521717"/>
            <a:ext cx="2893062"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2" name="Platshållare för text 2">
            <a:extLst>
              <a:ext uri="{FF2B5EF4-FFF2-40B4-BE49-F238E27FC236}">
                <a16:creationId xmlns:a16="http://schemas.microsoft.com/office/drawing/2014/main" id="{537E3ED1-2338-A64B-B367-F23AF9837499}"/>
              </a:ext>
            </a:extLst>
          </p:cNvPr>
          <p:cNvSpPr>
            <a:spLocks noGrp="1"/>
          </p:cNvSpPr>
          <p:nvPr userDrawn="1">
            <p:ph type="body" sz="quarter" idx="18" hasCustomPrompt="1"/>
          </p:nvPr>
        </p:nvSpPr>
        <p:spPr>
          <a:xfrm>
            <a:off x="7117267" y="2966271"/>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2014</a:t>
            </a:r>
          </a:p>
        </p:txBody>
      </p:sp>
      <p:sp>
        <p:nvSpPr>
          <p:cNvPr id="44" name="Platshållare för text 2">
            <a:extLst>
              <a:ext uri="{FF2B5EF4-FFF2-40B4-BE49-F238E27FC236}">
                <a16:creationId xmlns:a16="http://schemas.microsoft.com/office/drawing/2014/main" id="{643EFF5B-8CF9-4C46-BC8E-618DA8BB5458}"/>
              </a:ext>
            </a:extLst>
          </p:cNvPr>
          <p:cNvSpPr>
            <a:spLocks noGrp="1"/>
          </p:cNvSpPr>
          <p:nvPr userDrawn="1">
            <p:ph type="body" sz="quarter" idx="19" hasCustomPrompt="1"/>
          </p:nvPr>
        </p:nvSpPr>
        <p:spPr>
          <a:xfrm>
            <a:off x="2099528"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2013</a:t>
            </a:r>
          </a:p>
        </p:txBody>
      </p:sp>
      <p:sp>
        <p:nvSpPr>
          <p:cNvPr id="25" name="Platshållare för datum 21">
            <a:extLst>
              <a:ext uri="{FF2B5EF4-FFF2-40B4-BE49-F238E27FC236}">
                <a16:creationId xmlns:a16="http://schemas.microsoft.com/office/drawing/2014/main" id="{15783652-C51E-6B4E-A5B6-25A9C8AF76A9}"/>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259166DD-E322-2742-8124-93A49A0EAA4A}" type="datetime1">
              <a:rPr lang="sv-SE" smtClean="0"/>
              <a:pPr/>
              <a:t>2022-01-18</a:t>
            </a:fld>
            <a:endParaRPr lang="sv-SE"/>
          </a:p>
        </p:txBody>
      </p:sp>
      <p:sp>
        <p:nvSpPr>
          <p:cNvPr id="26" name="Platshållare för bildnummer 23">
            <a:extLst>
              <a:ext uri="{FF2B5EF4-FFF2-40B4-BE49-F238E27FC236}">
                <a16:creationId xmlns:a16="http://schemas.microsoft.com/office/drawing/2014/main" id="{A982CB0D-C432-6247-A3A2-DD6116566ED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19" name="Platshållare för bild 2">
            <a:extLst>
              <a:ext uri="{FF2B5EF4-FFF2-40B4-BE49-F238E27FC236}">
                <a16:creationId xmlns:a16="http://schemas.microsoft.com/office/drawing/2014/main" id="{DF0CD8D2-266D-4240-99B6-677F07BCD129}"/>
              </a:ext>
            </a:extLst>
          </p:cNvPr>
          <p:cNvSpPr>
            <a:spLocks noGrp="1"/>
          </p:cNvSpPr>
          <p:nvPr>
            <p:ph type="pic" sz="quarter" idx="20" hasCustomPrompt="1"/>
          </p:nvPr>
        </p:nvSpPr>
        <p:spPr>
          <a:xfrm>
            <a:off x="6920614" y="1569731"/>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20" name="Platshållare för bild 2">
            <a:extLst>
              <a:ext uri="{FF2B5EF4-FFF2-40B4-BE49-F238E27FC236}">
                <a16:creationId xmlns:a16="http://schemas.microsoft.com/office/drawing/2014/main" id="{C9096691-695B-F84C-AA63-C937F2D767F1}"/>
              </a:ext>
            </a:extLst>
          </p:cNvPr>
          <p:cNvSpPr>
            <a:spLocks noGrp="1"/>
          </p:cNvSpPr>
          <p:nvPr>
            <p:ph type="pic" sz="quarter" idx="21" hasCustomPrompt="1"/>
          </p:nvPr>
        </p:nvSpPr>
        <p:spPr>
          <a:xfrm>
            <a:off x="1920911"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Tree>
    <p:extLst>
      <p:ext uri="{BB962C8B-B14F-4D97-AF65-F5344CB8AC3E}">
        <p14:creationId xmlns:p14="http://schemas.microsoft.com/office/powerpoint/2010/main" val="2257042059"/>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dslinje fortsättning">
    <p:bg>
      <p:bgPr>
        <a:solidFill>
          <a:schemeClr val="bg1"/>
        </a:solidFill>
        <a:effectLst/>
      </p:bgPr>
    </p:bg>
    <p:spTree>
      <p:nvGrpSpPr>
        <p:cNvPr id="1" name=""/>
        <p:cNvGrpSpPr/>
        <p:nvPr/>
      </p:nvGrpSpPr>
      <p:grpSpPr>
        <a:xfrm>
          <a:off x="0" y="0"/>
          <a:ext cx="0" cy="0"/>
          <a:chOff x="0" y="0"/>
          <a:chExt cx="0" cy="0"/>
        </a:xfrm>
      </p:grpSpPr>
      <p:cxnSp>
        <p:nvCxnSpPr>
          <p:cNvPr id="28" name="Straight Connector 3">
            <a:extLst>
              <a:ext uri="{FF2B5EF4-FFF2-40B4-BE49-F238E27FC236}">
                <a16:creationId xmlns:a16="http://schemas.microsoft.com/office/drawing/2014/main" id="{9A691CD8-E4C7-1349-8F47-2EA5BDEF1267}"/>
              </a:ext>
            </a:extLst>
          </p:cNvPr>
          <p:cNvCxnSpPr>
            <a:cxnSpLocks/>
          </p:cNvCxnSpPr>
          <p:nvPr userDrawn="1"/>
        </p:nvCxnSpPr>
        <p:spPr>
          <a:xfrm>
            <a:off x="-29380" y="3598307"/>
            <a:ext cx="12221380" cy="0"/>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6" name="Oval 5">
            <a:extLst>
              <a:ext uri="{FF2B5EF4-FFF2-40B4-BE49-F238E27FC236}">
                <a16:creationId xmlns:a16="http://schemas.microsoft.com/office/drawing/2014/main" id="{80F9F23C-17B8-5447-AE5D-A4A21365DF23}"/>
              </a:ext>
            </a:extLst>
          </p:cNvPr>
          <p:cNvSpPr/>
          <p:nvPr userDrawn="1"/>
        </p:nvSpPr>
        <p:spPr>
          <a:xfrm rot="16200000">
            <a:off x="1288782" y="3550208"/>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38" name="Oval 6">
            <a:extLst>
              <a:ext uri="{FF2B5EF4-FFF2-40B4-BE49-F238E27FC236}">
                <a16:creationId xmlns:a16="http://schemas.microsoft.com/office/drawing/2014/main" id="{8AF59ABB-96DA-3044-853C-1569B0AD20AF}"/>
              </a:ext>
            </a:extLst>
          </p:cNvPr>
          <p:cNvSpPr/>
          <p:nvPr userDrawn="1"/>
        </p:nvSpPr>
        <p:spPr>
          <a:xfrm rot="16200000">
            <a:off x="4878105" y="3550209"/>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43" name="Platshållare för text 2">
            <a:extLst>
              <a:ext uri="{FF2B5EF4-FFF2-40B4-BE49-F238E27FC236}">
                <a16:creationId xmlns:a16="http://schemas.microsoft.com/office/drawing/2014/main" id="{67045B70-AACC-6D41-A633-BC53E08E734A}"/>
              </a:ext>
            </a:extLst>
          </p:cNvPr>
          <p:cNvSpPr>
            <a:spLocks noGrp="1"/>
          </p:cNvSpPr>
          <p:nvPr>
            <p:ph type="body" sz="quarter" idx="14" hasCustomPrompt="1"/>
          </p:nvPr>
        </p:nvSpPr>
        <p:spPr>
          <a:xfrm>
            <a:off x="5759551" y="2008898"/>
            <a:ext cx="2708459" cy="708266"/>
          </a:xfrm>
          <a:prstGeom prst="rect">
            <a:avLst/>
          </a:prstGeom>
        </p:spPr>
        <p:txBody>
          <a:bodyPr/>
          <a:lstStyle>
            <a:lvl1pPr marL="0" indent="0">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4" name="Platshållare för text 2">
            <a:extLst>
              <a:ext uri="{FF2B5EF4-FFF2-40B4-BE49-F238E27FC236}">
                <a16:creationId xmlns:a16="http://schemas.microsoft.com/office/drawing/2014/main" id="{D3461C67-FB42-2840-A375-3D4C51474D0F}"/>
              </a:ext>
            </a:extLst>
          </p:cNvPr>
          <p:cNvSpPr>
            <a:spLocks noGrp="1"/>
          </p:cNvSpPr>
          <p:nvPr>
            <p:ph type="body" sz="quarter" idx="15" hasCustomPrompt="1"/>
          </p:nvPr>
        </p:nvSpPr>
        <p:spPr>
          <a:xfrm>
            <a:off x="5774410" y="1602463"/>
            <a:ext cx="2693599" cy="422201"/>
          </a:xfrm>
          <a:prstGeom prst="rect">
            <a:avLst/>
          </a:prstGeom>
        </p:spPr>
        <p:txBody>
          <a:bodyPr anchor="ctr"/>
          <a:lstStyle>
            <a:lvl1pPr marL="0" indent="0">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7" name="Platshållare för text 2">
            <a:extLst>
              <a:ext uri="{FF2B5EF4-FFF2-40B4-BE49-F238E27FC236}">
                <a16:creationId xmlns:a16="http://schemas.microsoft.com/office/drawing/2014/main" id="{70A4363B-3084-AF4C-A729-B91753C717D2}"/>
              </a:ext>
            </a:extLst>
          </p:cNvPr>
          <p:cNvSpPr>
            <a:spLocks noGrp="1"/>
          </p:cNvSpPr>
          <p:nvPr>
            <p:ph type="body" sz="quarter" idx="16" hasCustomPrompt="1"/>
          </p:nvPr>
        </p:nvSpPr>
        <p:spPr>
          <a:xfrm>
            <a:off x="2151793" y="4928152"/>
            <a:ext cx="2726312"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8" name="Platshållare för text 2">
            <a:extLst>
              <a:ext uri="{FF2B5EF4-FFF2-40B4-BE49-F238E27FC236}">
                <a16:creationId xmlns:a16="http://schemas.microsoft.com/office/drawing/2014/main" id="{806AA443-DD96-7E49-8B61-ED1A3009167E}"/>
              </a:ext>
            </a:extLst>
          </p:cNvPr>
          <p:cNvSpPr>
            <a:spLocks noGrp="1"/>
          </p:cNvSpPr>
          <p:nvPr>
            <p:ph type="body" sz="quarter" idx="17" hasCustomPrompt="1"/>
          </p:nvPr>
        </p:nvSpPr>
        <p:spPr>
          <a:xfrm>
            <a:off x="2166652" y="4521717"/>
            <a:ext cx="2708459"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9" name="Platshållare för text 2">
            <a:extLst>
              <a:ext uri="{FF2B5EF4-FFF2-40B4-BE49-F238E27FC236}">
                <a16:creationId xmlns:a16="http://schemas.microsoft.com/office/drawing/2014/main" id="{69E042E9-86E2-EC4E-B862-7C5D12947670}"/>
              </a:ext>
            </a:extLst>
          </p:cNvPr>
          <p:cNvSpPr>
            <a:spLocks noGrp="1"/>
          </p:cNvSpPr>
          <p:nvPr>
            <p:ph type="body" sz="quarter" idx="18" hasCustomPrompt="1"/>
          </p:nvPr>
        </p:nvSpPr>
        <p:spPr>
          <a:xfrm>
            <a:off x="4534740" y="2966271"/>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2016</a:t>
            </a:r>
          </a:p>
        </p:txBody>
      </p:sp>
      <p:sp>
        <p:nvSpPr>
          <p:cNvPr id="50" name="Platshållare för text 2">
            <a:extLst>
              <a:ext uri="{FF2B5EF4-FFF2-40B4-BE49-F238E27FC236}">
                <a16:creationId xmlns:a16="http://schemas.microsoft.com/office/drawing/2014/main" id="{4F9CB9FC-3879-2746-B30F-D860CE3E1299}"/>
              </a:ext>
            </a:extLst>
          </p:cNvPr>
          <p:cNvSpPr>
            <a:spLocks noGrp="1"/>
          </p:cNvSpPr>
          <p:nvPr>
            <p:ph type="body" sz="quarter" idx="19" hasCustomPrompt="1"/>
          </p:nvPr>
        </p:nvSpPr>
        <p:spPr>
          <a:xfrm>
            <a:off x="916308"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2015</a:t>
            </a:r>
          </a:p>
        </p:txBody>
      </p:sp>
      <p:sp>
        <p:nvSpPr>
          <p:cNvPr id="52" name="Oval 5">
            <a:extLst>
              <a:ext uri="{FF2B5EF4-FFF2-40B4-BE49-F238E27FC236}">
                <a16:creationId xmlns:a16="http://schemas.microsoft.com/office/drawing/2014/main" id="{7F4C0B73-E024-DE45-9B73-1D444563FDE0}"/>
              </a:ext>
            </a:extLst>
          </p:cNvPr>
          <p:cNvSpPr/>
          <p:nvPr userDrawn="1"/>
        </p:nvSpPr>
        <p:spPr>
          <a:xfrm rot="16200000">
            <a:off x="8313039" y="3550208"/>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55" name="Platshållare för text 2">
            <a:extLst>
              <a:ext uri="{FF2B5EF4-FFF2-40B4-BE49-F238E27FC236}">
                <a16:creationId xmlns:a16="http://schemas.microsoft.com/office/drawing/2014/main" id="{51559B37-FD13-7A44-9A76-AB813DA72751}"/>
              </a:ext>
            </a:extLst>
          </p:cNvPr>
          <p:cNvSpPr>
            <a:spLocks noGrp="1"/>
          </p:cNvSpPr>
          <p:nvPr>
            <p:ph type="body" sz="quarter" idx="20" hasCustomPrompt="1"/>
          </p:nvPr>
        </p:nvSpPr>
        <p:spPr>
          <a:xfrm>
            <a:off x="9176050" y="4928152"/>
            <a:ext cx="2593103"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56" name="Platshållare för text 2">
            <a:extLst>
              <a:ext uri="{FF2B5EF4-FFF2-40B4-BE49-F238E27FC236}">
                <a16:creationId xmlns:a16="http://schemas.microsoft.com/office/drawing/2014/main" id="{7AB08A90-A53E-A74D-9F9E-378B2197A49E}"/>
              </a:ext>
            </a:extLst>
          </p:cNvPr>
          <p:cNvSpPr>
            <a:spLocks noGrp="1"/>
          </p:cNvSpPr>
          <p:nvPr>
            <p:ph type="body" sz="quarter" idx="21" hasCustomPrompt="1"/>
          </p:nvPr>
        </p:nvSpPr>
        <p:spPr>
          <a:xfrm>
            <a:off x="9190909" y="4521717"/>
            <a:ext cx="2593103"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57" name="Platshållare för text 2">
            <a:extLst>
              <a:ext uri="{FF2B5EF4-FFF2-40B4-BE49-F238E27FC236}">
                <a16:creationId xmlns:a16="http://schemas.microsoft.com/office/drawing/2014/main" id="{B75484B7-6448-C247-B5C6-094430641E84}"/>
              </a:ext>
            </a:extLst>
          </p:cNvPr>
          <p:cNvSpPr>
            <a:spLocks noGrp="1"/>
          </p:cNvSpPr>
          <p:nvPr>
            <p:ph type="body" sz="quarter" idx="22" hasCustomPrompt="1"/>
          </p:nvPr>
        </p:nvSpPr>
        <p:spPr>
          <a:xfrm>
            <a:off x="7940565"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2017</a:t>
            </a:r>
          </a:p>
        </p:txBody>
      </p:sp>
      <p:sp>
        <p:nvSpPr>
          <p:cNvPr id="25" name="Platshållare för datum 21">
            <a:extLst>
              <a:ext uri="{FF2B5EF4-FFF2-40B4-BE49-F238E27FC236}">
                <a16:creationId xmlns:a16="http://schemas.microsoft.com/office/drawing/2014/main" id="{2C72BB45-E2B2-BD4A-A1FB-62D025FE9868}"/>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ED208E48-45F8-6845-8C78-E6CABABA87A4}" type="datetime1">
              <a:rPr lang="sv-SE" smtClean="0"/>
              <a:pPr/>
              <a:t>2022-01-18</a:t>
            </a:fld>
            <a:endParaRPr lang="sv-SE"/>
          </a:p>
        </p:txBody>
      </p:sp>
      <p:sp>
        <p:nvSpPr>
          <p:cNvPr id="26" name="Platshållare för bildnummer 23">
            <a:extLst>
              <a:ext uri="{FF2B5EF4-FFF2-40B4-BE49-F238E27FC236}">
                <a16:creationId xmlns:a16="http://schemas.microsoft.com/office/drawing/2014/main" id="{D429AB2E-A884-0645-8BAA-4533E1DA9C6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7" name="Platshållare för bild 2">
            <a:extLst>
              <a:ext uri="{FF2B5EF4-FFF2-40B4-BE49-F238E27FC236}">
                <a16:creationId xmlns:a16="http://schemas.microsoft.com/office/drawing/2014/main" id="{043EFB23-ABDC-7143-8CFF-F449C0B893E3}"/>
              </a:ext>
            </a:extLst>
          </p:cNvPr>
          <p:cNvSpPr>
            <a:spLocks noGrp="1"/>
          </p:cNvSpPr>
          <p:nvPr>
            <p:ph type="pic" sz="quarter" idx="24" hasCustomPrompt="1"/>
          </p:nvPr>
        </p:nvSpPr>
        <p:spPr>
          <a:xfrm>
            <a:off x="710832"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29" name="Platshållare för bild 2">
            <a:extLst>
              <a:ext uri="{FF2B5EF4-FFF2-40B4-BE49-F238E27FC236}">
                <a16:creationId xmlns:a16="http://schemas.microsoft.com/office/drawing/2014/main" id="{5033FAB7-A8FB-8948-AE97-C46B78BD1A26}"/>
              </a:ext>
            </a:extLst>
          </p:cNvPr>
          <p:cNvSpPr>
            <a:spLocks noGrp="1"/>
          </p:cNvSpPr>
          <p:nvPr>
            <p:ph type="pic" sz="quarter" idx="25" hasCustomPrompt="1"/>
          </p:nvPr>
        </p:nvSpPr>
        <p:spPr>
          <a:xfrm>
            <a:off x="4382426" y="1577106"/>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30" name="Platshållare för bild 2">
            <a:extLst>
              <a:ext uri="{FF2B5EF4-FFF2-40B4-BE49-F238E27FC236}">
                <a16:creationId xmlns:a16="http://schemas.microsoft.com/office/drawing/2014/main" id="{0F353B09-A757-1A46-80FC-271D61468E23}"/>
              </a:ext>
            </a:extLst>
          </p:cNvPr>
          <p:cNvSpPr>
            <a:spLocks noGrp="1"/>
          </p:cNvSpPr>
          <p:nvPr>
            <p:ph type="pic" sz="quarter" idx="26" hasCustomPrompt="1"/>
          </p:nvPr>
        </p:nvSpPr>
        <p:spPr>
          <a:xfrm>
            <a:off x="7759806"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Tree>
    <p:extLst>
      <p:ext uri="{BB962C8B-B14F-4D97-AF65-F5344CB8AC3E}">
        <p14:creationId xmlns:p14="http://schemas.microsoft.com/office/powerpoint/2010/main" val="693386114"/>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dslinje slut">
    <p:bg>
      <p:bgPr>
        <a:solidFill>
          <a:schemeClr val="bg1"/>
        </a:solidFill>
        <a:effectLst/>
      </p:bgPr>
    </p:bg>
    <p:spTree>
      <p:nvGrpSpPr>
        <p:cNvPr id="1" name=""/>
        <p:cNvGrpSpPr/>
        <p:nvPr/>
      </p:nvGrpSpPr>
      <p:grpSpPr>
        <a:xfrm>
          <a:off x="0" y="0"/>
          <a:ext cx="0" cy="0"/>
          <a:chOff x="0" y="0"/>
          <a:chExt cx="0" cy="0"/>
        </a:xfrm>
      </p:grpSpPr>
      <p:cxnSp>
        <p:nvCxnSpPr>
          <p:cNvPr id="28" name="Straight Connector 3">
            <a:extLst>
              <a:ext uri="{FF2B5EF4-FFF2-40B4-BE49-F238E27FC236}">
                <a16:creationId xmlns:a16="http://schemas.microsoft.com/office/drawing/2014/main" id="{9A691CD8-E4C7-1349-8F47-2EA5BDEF1267}"/>
              </a:ext>
            </a:extLst>
          </p:cNvPr>
          <p:cNvCxnSpPr>
            <a:cxnSpLocks/>
            <a:endCxn id="33" idx="4"/>
          </p:cNvCxnSpPr>
          <p:nvPr userDrawn="1"/>
        </p:nvCxnSpPr>
        <p:spPr>
          <a:xfrm>
            <a:off x="-29380" y="3598307"/>
            <a:ext cx="8510216" cy="9051"/>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3" name="Oval 4">
            <a:extLst>
              <a:ext uri="{FF2B5EF4-FFF2-40B4-BE49-F238E27FC236}">
                <a16:creationId xmlns:a16="http://schemas.microsoft.com/office/drawing/2014/main" id="{52894B20-9563-944E-96F3-4ACF178E6FE2}"/>
              </a:ext>
            </a:extLst>
          </p:cNvPr>
          <p:cNvSpPr/>
          <p:nvPr userDrawn="1"/>
        </p:nvSpPr>
        <p:spPr>
          <a:xfrm rot="16200000">
            <a:off x="8248607" y="3491244"/>
            <a:ext cx="232229" cy="2322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36" name="Oval 5">
            <a:extLst>
              <a:ext uri="{FF2B5EF4-FFF2-40B4-BE49-F238E27FC236}">
                <a16:creationId xmlns:a16="http://schemas.microsoft.com/office/drawing/2014/main" id="{80F9F23C-17B8-5447-AE5D-A4A21365DF23}"/>
              </a:ext>
            </a:extLst>
          </p:cNvPr>
          <p:cNvSpPr/>
          <p:nvPr userDrawn="1"/>
        </p:nvSpPr>
        <p:spPr>
          <a:xfrm rot="16200000">
            <a:off x="1288782" y="3550208"/>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38" name="Oval 6">
            <a:extLst>
              <a:ext uri="{FF2B5EF4-FFF2-40B4-BE49-F238E27FC236}">
                <a16:creationId xmlns:a16="http://schemas.microsoft.com/office/drawing/2014/main" id="{8AF59ABB-96DA-3044-853C-1569B0AD20AF}"/>
              </a:ext>
            </a:extLst>
          </p:cNvPr>
          <p:cNvSpPr/>
          <p:nvPr userDrawn="1"/>
        </p:nvSpPr>
        <p:spPr>
          <a:xfrm rot="16200000">
            <a:off x="4878105" y="3550209"/>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43" name="Platshållare för text 2">
            <a:extLst>
              <a:ext uri="{FF2B5EF4-FFF2-40B4-BE49-F238E27FC236}">
                <a16:creationId xmlns:a16="http://schemas.microsoft.com/office/drawing/2014/main" id="{67045B70-AACC-6D41-A633-BC53E08E734A}"/>
              </a:ext>
            </a:extLst>
          </p:cNvPr>
          <p:cNvSpPr>
            <a:spLocks noGrp="1"/>
          </p:cNvSpPr>
          <p:nvPr>
            <p:ph type="body" sz="quarter" idx="14" hasCustomPrompt="1"/>
          </p:nvPr>
        </p:nvSpPr>
        <p:spPr>
          <a:xfrm>
            <a:off x="5759552" y="2008898"/>
            <a:ext cx="2721284" cy="708266"/>
          </a:xfrm>
          <a:prstGeom prst="rect">
            <a:avLst/>
          </a:prstGeom>
        </p:spPr>
        <p:txBody>
          <a:bodyPr/>
          <a:lstStyle>
            <a:lvl1pPr marL="0" indent="0">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4" name="Platshållare för text 2">
            <a:extLst>
              <a:ext uri="{FF2B5EF4-FFF2-40B4-BE49-F238E27FC236}">
                <a16:creationId xmlns:a16="http://schemas.microsoft.com/office/drawing/2014/main" id="{D3461C67-FB42-2840-A375-3D4C51474D0F}"/>
              </a:ext>
            </a:extLst>
          </p:cNvPr>
          <p:cNvSpPr>
            <a:spLocks noGrp="1"/>
          </p:cNvSpPr>
          <p:nvPr>
            <p:ph type="body" sz="quarter" idx="15" hasCustomPrompt="1"/>
          </p:nvPr>
        </p:nvSpPr>
        <p:spPr>
          <a:xfrm>
            <a:off x="5774411" y="1602463"/>
            <a:ext cx="2721284" cy="422201"/>
          </a:xfrm>
          <a:prstGeom prst="rect">
            <a:avLst/>
          </a:prstGeom>
        </p:spPr>
        <p:txBody>
          <a:bodyPr anchor="ctr"/>
          <a:lstStyle>
            <a:lvl1pPr marL="0" indent="0">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7" name="Platshållare för text 2">
            <a:extLst>
              <a:ext uri="{FF2B5EF4-FFF2-40B4-BE49-F238E27FC236}">
                <a16:creationId xmlns:a16="http://schemas.microsoft.com/office/drawing/2014/main" id="{70A4363B-3084-AF4C-A729-B91753C717D2}"/>
              </a:ext>
            </a:extLst>
          </p:cNvPr>
          <p:cNvSpPr>
            <a:spLocks noGrp="1"/>
          </p:cNvSpPr>
          <p:nvPr>
            <p:ph type="body" sz="quarter" idx="16" hasCustomPrompt="1"/>
          </p:nvPr>
        </p:nvSpPr>
        <p:spPr>
          <a:xfrm>
            <a:off x="2151793" y="4928152"/>
            <a:ext cx="2620623"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8" name="Platshållare för text 2">
            <a:extLst>
              <a:ext uri="{FF2B5EF4-FFF2-40B4-BE49-F238E27FC236}">
                <a16:creationId xmlns:a16="http://schemas.microsoft.com/office/drawing/2014/main" id="{806AA443-DD96-7E49-8B61-ED1A3009167E}"/>
              </a:ext>
            </a:extLst>
          </p:cNvPr>
          <p:cNvSpPr>
            <a:spLocks noGrp="1"/>
          </p:cNvSpPr>
          <p:nvPr>
            <p:ph type="body" sz="quarter" idx="17" hasCustomPrompt="1"/>
          </p:nvPr>
        </p:nvSpPr>
        <p:spPr>
          <a:xfrm>
            <a:off x="2166653" y="4521717"/>
            <a:ext cx="2603462"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9" name="Platshållare för text 2">
            <a:extLst>
              <a:ext uri="{FF2B5EF4-FFF2-40B4-BE49-F238E27FC236}">
                <a16:creationId xmlns:a16="http://schemas.microsoft.com/office/drawing/2014/main" id="{69E042E9-86E2-EC4E-B862-7C5D12947670}"/>
              </a:ext>
            </a:extLst>
          </p:cNvPr>
          <p:cNvSpPr>
            <a:spLocks noGrp="1"/>
          </p:cNvSpPr>
          <p:nvPr>
            <p:ph type="body" sz="quarter" idx="18" hasCustomPrompt="1"/>
          </p:nvPr>
        </p:nvSpPr>
        <p:spPr>
          <a:xfrm>
            <a:off x="4534740" y="2966271"/>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2019</a:t>
            </a:r>
          </a:p>
        </p:txBody>
      </p:sp>
      <p:sp>
        <p:nvSpPr>
          <p:cNvPr id="50" name="Platshållare för text 2">
            <a:extLst>
              <a:ext uri="{FF2B5EF4-FFF2-40B4-BE49-F238E27FC236}">
                <a16:creationId xmlns:a16="http://schemas.microsoft.com/office/drawing/2014/main" id="{4F9CB9FC-3879-2746-B30F-D860CE3E1299}"/>
              </a:ext>
            </a:extLst>
          </p:cNvPr>
          <p:cNvSpPr>
            <a:spLocks noGrp="1"/>
          </p:cNvSpPr>
          <p:nvPr>
            <p:ph type="body" sz="quarter" idx="19" hasCustomPrompt="1"/>
          </p:nvPr>
        </p:nvSpPr>
        <p:spPr>
          <a:xfrm>
            <a:off x="916308"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2018</a:t>
            </a:r>
          </a:p>
        </p:txBody>
      </p:sp>
      <p:sp>
        <p:nvSpPr>
          <p:cNvPr id="55" name="Platshållare för text 2">
            <a:extLst>
              <a:ext uri="{FF2B5EF4-FFF2-40B4-BE49-F238E27FC236}">
                <a16:creationId xmlns:a16="http://schemas.microsoft.com/office/drawing/2014/main" id="{51559B37-FD13-7A44-9A76-AB813DA72751}"/>
              </a:ext>
            </a:extLst>
          </p:cNvPr>
          <p:cNvSpPr>
            <a:spLocks noGrp="1"/>
          </p:cNvSpPr>
          <p:nvPr>
            <p:ph type="body" sz="quarter" idx="20" hasCustomPrompt="1"/>
          </p:nvPr>
        </p:nvSpPr>
        <p:spPr>
          <a:xfrm>
            <a:off x="9176050" y="4928152"/>
            <a:ext cx="2607963"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56" name="Platshållare för text 2">
            <a:extLst>
              <a:ext uri="{FF2B5EF4-FFF2-40B4-BE49-F238E27FC236}">
                <a16:creationId xmlns:a16="http://schemas.microsoft.com/office/drawing/2014/main" id="{7AB08A90-A53E-A74D-9F9E-378B2197A49E}"/>
              </a:ext>
            </a:extLst>
          </p:cNvPr>
          <p:cNvSpPr>
            <a:spLocks noGrp="1"/>
          </p:cNvSpPr>
          <p:nvPr>
            <p:ph type="body" sz="quarter" idx="21" hasCustomPrompt="1"/>
          </p:nvPr>
        </p:nvSpPr>
        <p:spPr>
          <a:xfrm>
            <a:off x="9190909" y="4521717"/>
            <a:ext cx="2590885"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57" name="Platshållare för text 2">
            <a:extLst>
              <a:ext uri="{FF2B5EF4-FFF2-40B4-BE49-F238E27FC236}">
                <a16:creationId xmlns:a16="http://schemas.microsoft.com/office/drawing/2014/main" id="{B75484B7-6448-C247-B5C6-094430641E84}"/>
              </a:ext>
            </a:extLst>
          </p:cNvPr>
          <p:cNvSpPr>
            <a:spLocks noGrp="1"/>
          </p:cNvSpPr>
          <p:nvPr>
            <p:ph type="body" sz="quarter" idx="22" hasCustomPrompt="1"/>
          </p:nvPr>
        </p:nvSpPr>
        <p:spPr>
          <a:xfrm>
            <a:off x="7940565"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2020</a:t>
            </a:r>
          </a:p>
        </p:txBody>
      </p:sp>
      <p:sp>
        <p:nvSpPr>
          <p:cNvPr id="25" name="Platshållare för datum 21">
            <a:extLst>
              <a:ext uri="{FF2B5EF4-FFF2-40B4-BE49-F238E27FC236}">
                <a16:creationId xmlns:a16="http://schemas.microsoft.com/office/drawing/2014/main" id="{2C72BB45-E2B2-BD4A-A1FB-62D025FE9868}"/>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ED208E48-45F8-6845-8C78-E6CABABA87A4}" type="datetime1">
              <a:rPr lang="sv-SE" smtClean="0"/>
              <a:pPr/>
              <a:t>2022-01-18</a:t>
            </a:fld>
            <a:endParaRPr lang="sv-SE"/>
          </a:p>
        </p:txBody>
      </p:sp>
      <p:sp>
        <p:nvSpPr>
          <p:cNvPr id="26" name="Platshållare för bildnummer 23">
            <a:extLst>
              <a:ext uri="{FF2B5EF4-FFF2-40B4-BE49-F238E27FC236}">
                <a16:creationId xmlns:a16="http://schemas.microsoft.com/office/drawing/2014/main" id="{D429AB2E-A884-0645-8BAA-4533E1DA9C6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2" name="Platshållare för bild 2">
            <a:extLst>
              <a:ext uri="{FF2B5EF4-FFF2-40B4-BE49-F238E27FC236}">
                <a16:creationId xmlns:a16="http://schemas.microsoft.com/office/drawing/2014/main" id="{63312707-2E82-074E-836A-2CA04C5C34E8}"/>
              </a:ext>
            </a:extLst>
          </p:cNvPr>
          <p:cNvSpPr>
            <a:spLocks noGrp="1"/>
          </p:cNvSpPr>
          <p:nvPr>
            <p:ph type="pic" sz="quarter" idx="24" hasCustomPrompt="1"/>
          </p:nvPr>
        </p:nvSpPr>
        <p:spPr>
          <a:xfrm>
            <a:off x="710832"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27" name="Platshållare för bild 2">
            <a:extLst>
              <a:ext uri="{FF2B5EF4-FFF2-40B4-BE49-F238E27FC236}">
                <a16:creationId xmlns:a16="http://schemas.microsoft.com/office/drawing/2014/main" id="{D7B85292-A2D6-2747-BE86-8A4D8A5D8F0F}"/>
              </a:ext>
            </a:extLst>
          </p:cNvPr>
          <p:cNvSpPr>
            <a:spLocks noGrp="1"/>
          </p:cNvSpPr>
          <p:nvPr>
            <p:ph type="pic" sz="quarter" idx="26" hasCustomPrompt="1"/>
          </p:nvPr>
        </p:nvSpPr>
        <p:spPr>
          <a:xfrm>
            <a:off x="7759806"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29" name="Platshållare för bild 2">
            <a:extLst>
              <a:ext uri="{FF2B5EF4-FFF2-40B4-BE49-F238E27FC236}">
                <a16:creationId xmlns:a16="http://schemas.microsoft.com/office/drawing/2014/main" id="{DFF40745-1673-5A4D-A25D-96F89484E926}"/>
              </a:ext>
            </a:extLst>
          </p:cNvPr>
          <p:cNvSpPr>
            <a:spLocks noGrp="1"/>
          </p:cNvSpPr>
          <p:nvPr>
            <p:ph type="pic" sz="quarter" idx="25" hasCustomPrompt="1"/>
          </p:nvPr>
        </p:nvSpPr>
        <p:spPr>
          <a:xfrm>
            <a:off x="4382426" y="1577106"/>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Tree>
    <p:extLst>
      <p:ext uri="{BB962C8B-B14F-4D97-AF65-F5344CB8AC3E}">
        <p14:creationId xmlns:p14="http://schemas.microsoft.com/office/powerpoint/2010/main" val="3878709531"/>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rganisations schema">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40A7-7CFC-724A-A436-D6BF68DA3354}"/>
              </a:ext>
            </a:extLst>
          </p:cNvPr>
          <p:cNvSpPr>
            <a:spLocks noGrp="1"/>
          </p:cNvSpPr>
          <p:nvPr>
            <p:ph type="ctrTitle" hasCustomPrompt="1"/>
          </p:nvPr>
        </p:nvSpPr>
        <p:spPr>
          <a:xfrm>
            <a:off x="806918" y="89574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Organisations schema</a:t>
            </a:r>
            <a:endParaRPr lang="en-US"/>
          </a:p>
        </p:txBody>
      </p:sp>
      <p:sp>
        <p:nvSpPr>
          <p:cNvPr id="10" name="Platshållare för datum 21">
            <a:extLst>
              <a:ext uri="{FF2B5EF4-FFF2-40B4-BE49-F238E27FC236}">
                <a16:creationId xmlns:a16="http://schemas.microsoft.com/office/drawing/2014/main" id="{A37CB91F-21FB-0742-B06F-F4E00D94847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EDDA992-151E-BA48-9FFD-8C64E0D5D43A}" type="datetime1">
              <a:rPr lang="sv-SE" smtClean="0"/>
              <a:pPr/>
              <a:t>2022-01-18</a:t>
            </a:fld>
            <a:endParaRPr lang="sv-SE"/>
          </a:p>
        </p:txBody>
      </p:sp>
      <p:sp>
        <p:nvSpPr>
          <p:cNvPr id="11" name="Platshållare för bildnummer 23">
            <a:extLst>
              <a:ext uri="{FF2B5EF4-FFF2-40B4-BE49-F238E27FC236}">
                <a16:creationId xmlns:a16="http://schemas.microsoft.com/office/drawing/2014/main" id="{09DC226F-354F-7A4E-9AE9-C6DA066017C5}"/>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19" name="Platshållare för text 15">
            <a:extLst>
              <a:ext uri="{FF2B5EF4-FFF2-40B4-BE49-F238E27FC236}">
                <a16:creationId xmlns:a16="http://schemas.microsoft.com/office/drawing/2014/main" id="{322D03FA-4730-DD41-803F-CF238B18EB44}"/>
              </a:ext>
            </a:extLst>
          </p:cNvPr>
          <p:cNvSpPr>
            <a:spLocks noGrp="1"/>
          </p:cNvSpPr>
          <p:nvPr>
            <p:ph type="body" sz="quarter" idx="14" hasCustomPrompt="1"/>
          </p:nvPr>
        </p:nvSpPr>
        <p:spPr>
          <a:xfrm>
            <a:off x="4928949" y="1821259"/>
            <a:ext cx="1944000" cy="972000"/>
          </a:xfrm>
          <a:prstGeom prst="rect">
            <a:avLst/>
          </a:prstGeom>
          <a:solidFill>
            <a:schemeClr val="accent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VD</a:t>
            </a:r>
          </a:p>
        </p:txBody>
      </p:sp>
      <p:sp>
        <p:nvSpPr>
          <p:cNvPr id="20" name="Platshållare för text 15">
            <a:extLst>
              <a:ext uri="{FF2B5EF4-FFF2-40B4-BE49-F238E27FC236}">
                <a16:creationId xmlns:a16="http://schemas.microsoft.com/office/drawing/2014/main" id="{62A6302D-2111-4544-86EB-1435991B81D4}"/>
              </a:ext>
            </a:extLst>
          </p:cNvPr>
          <p:cNvSpPr>
            <a:spLocks noGrp="1"/>
          </p:cNvSpPr>
          <p:nvPr>
            <p:ph type="body" sz="quarter" idx="15" hasCustomPrompt="1"/>
          </p:nvPr>
        </p:nvSpPr>
        <p:spPr>
          <a:xfrm>
            <a:off x="3760549" y="32073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
        <p:nvSpPr>
          <p:cNvPr id="21" name="Platshållare för text 15">
            <a:extLst>
              <a:ext uri="{FF2B5EF4-FFF2-40B4-BE49-F238E27FC236}">
                <a16:creationId xmlns:a16="http://schemas.microsoft.com/office/drawing/2014/main" id="{C756FD07-0861-584B-834D-154327D872CD}"/>
              </a:ext>
            </a:extLst>
          </p:cNvPr>
          <p:cNvSpPr>
            <a:spLocks noGrp="1"/>
          </p:cNvSpPr>
          <p:nvPr>
            <p:ph type="body" sz="quarter" idx="16" hasCustomPrompt="1"/>
          </p:nvPr>
        </p:nvSpPr>
        <p:spPr>
          <a:xfrm>
            <a:off x="6097349" y="32073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
        <p:nvSpPr>
          <p:cNvPr id="22" name="Platshållare för text 15">
            <a:extLst>
              <a:ext uri="{FF2B5EF4-FFF2-40B4-BE49-F238E27FC236}">
                <a16:creationId xmlns:a16="http://schemas.microsoft.com/office/drawing/2014/main" id="{FF6F8565-67D6-EC46-B719-8C0E7F0FA469}"/>
              </a:ext>
            </a:extLst>
          </p:cNvPr>
          <p:cNvSpPr>
            <a:spLocks noGrp="1"/>
          </p:cNvSpPr>
          <p:nvPr>
            <p:ph type="body" sz="quarter" idx="17" hasCustomPrompt="1"/>
          </p:nvPr>
        </p:nvSpPr>
        <p:spPr>
          <a:xfrm>
            <a:off x="2584892" y="45789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
        <p:nvSpPr>
          <p:cNvPr id="23" name="Platshållare för text 15">
            <a:extLst>
              <a:ext uri="{FF2B5EF4-FFF2-40B4-BE49-F238E27FC236}">
                <a16:creationId xmlns:a16="http://schemas.microsoft.com/office/drawing/2014/main" id="{333A4C86-6B8A-5C4A-B0CE-D015E0B82EFE}"/>
              </a:ext>
            </a:extLst>
          </p:cNvPr>
          <p:cNvSpPr>
            <a:spLocks noGrp="1"/>
          </p:cNvSpPr>
          <p:nvPr>
            <p:ph type="body" sz="quarter" idx="18" hasCustomPrompt="1"/>
          </p:nvPr>
        </p:nvSpPr>
        <p:spPr>
          <a:xfrm>
            <a:off x="4921692" y="45789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
        <p:nvSpPr>
          <p:cNvPr id="24" name="Platshållare för text 15">
            <a:extLst>
              <a:ext uri="{FF2B5EF4-FFF2-40B4-BE49-F238E27FC236}">
                <a16:creationId xmlns:a16="http://schemas.microsoft.com/office/drawing/2014/main" id="{19C03C32-1316-BC42-9E46-D031134514D9}"/>
              </a:ext>
            </a:extLst>
          </p:cNvPr>
          <p:cNvSpPr>
            <a:spLocks noGrp="1"/>
          </p:cNvSpPr>
          <p:nvPr>
            <p:ph type="body" sz="quarter" idx="19" hasCustomPrompt="1"/>
          </p:nvPr>
        </p:nvSpPr>
        <p:spPr>
          <a:xfrm>
            <a:off x="7280264" y="45789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Tree>
    <p:extLst>
      <p:ext uri="{BB962C8B-B14F-4D97-AF65-F5344CB8AC3E}">
        <p14:creationId xmlns:p14="http://schemas.microsoft.com/office/powerpoint/2010/main" val="305899463"/>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Rubrik, punktlista, färgad bakgrund">
    <p:bg>
      <p:bgPr>
        <a:solidFill>
          <a:schemeClr val="accent2"/>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90F5A76A-C2E0-4341-B31D-612DAE2877FF}"/>
              </a:ext>
            </a:extLst>
          </p:cNvPr>
          <p:cNvSpPr/>
          <p:nvPr userDrawn="1"/>
        </p:nvSpPr>
        <p:spPr>
          <a:xfrm>
            <a:off x="0" y="0"/>
            <a:ext cx="12192000" cy="6858000"/>
          </a:xfrm>
          <a:prstGeom prst="rect">
            <a:avLst/>
          </a:prstGeom>
          <a:solidFill>
            <a:srgbClr val="F4B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6" name="Rektangel 12">
            <a:extLst>
              <a:ext uri="{FF2B5EF4-FFF2-40B4-BE49-F238E27FC236}">
                <a16:creationId xmlns:a16="http://schemas.microsoft.com/office/drawing/2014/main" id="{3030809C-53BA-064E-AED5-3E756369DD24}"/>
              </a:ext>
            </a:extLst>
          </p:cNvPr>
          <p:cNvSpPr/>
          <p:nvPr userDrawn="1"/>
        </p:nvSpPr>
        <p:spPr>
          <a:xfrm>
            <a:off x="5355771"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5" name="Title 1">
            <a:extLst>
              <a:ext uri="{FF2B5EF4-FFF2-40B4-BE49-F238E27FC236}">
                <a16:creationId xmlns:a16="http://schemas.microsoft.com/office/drawing/2014/main" id="{B6ACF7E5-B7E4-9641-8B4E-293685098BB3}"/>
              </a:ext>
            </a:extLst>
          </p:cNvPr>
          <p:cNvSpPr>
            <a:spLocks noGrp="1"/>
          </p:cNvSpPr>
          <p:nvPr>
            <p:ph type="ctrTitle" hasCustomPrompt="1"/>
          </p:nvPr>
        </p:nvSpPr>
        <p:spPr>
          <a:xfrm>
            <a:off x="840148" y="1841311"/>
            <a:ext cx="4727531"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16" name="Subtitle 2">
            <a:extLst>
              <a:ext uri="{FF2B5EF4-FFF2-40B4-BE49-F238E27FC236}">
                <a16:creationId xmlns:a16="http://schemas.microsoft.com/office/drawing/2014/main" id="{B79B89DB-7A8D-CB49-882C-CED1F8881723}"/>
              </a:ext>
            </a:extLst>
          </p:cNvPr>
          <p:cNvSpPr>
            <a:spLocks noGrp="1"/>
          </p:cNvSpPr>
          <p:nvPr>
            <p:ph type="subTitle" idx="1" hasCustomPrompt="1"/>
          </p:nvPr>
        </p:nvSpPr>
        <p:spPr>
          <a:xfrm>
            <a:off x="823919" y="3874514"/>
            <a:ext cx="4575396"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19" name="Platshållare för text 18">
            <a:extLst>
              <a:ext uri="{FF2B5EF4-FFF2-40B4-BE49-F238E27FC236}">
                <a16:creationId xmlns:a16="http://schemas.microsoft.com/office/drawing/2014/main" id="{53549D1E-42E2-8040-BCFE-8C4CE4DEA99F}"/>
              </a:ext>
            </a:extLst>
          </p:cNvPr>
          <p:cNvSpPr>
            <a:spLocks noGrp="1"/>
          </p:cNvSpPr>
          <p:nvPr>
            <p:ph type="body" sz="quarter" idx="15" hasCustomPrompt="1"/>
          </p:nvPr>
        </p:nvSpPr>
        <p:spPr>
          <a:xfrm>
            <a:off x="7492323" y="2270772"/>
            <a:ext cx="4298058" cy="1158227"/>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stStyle>
          <a:p>
            <a:pPr lvl="0"/>
            <a:r>
              <a:rPr lang="sv-SE"/>
              <a:t>Skriv text här</a:t>
            </a:r>
          </a:p>
          <a:p>
            <a:pPr lvl="0"/>
            <a:r>
              <a:rPr lang="sv-SE"/>
              <a:t>Skriv här </a:t>
            </a:r>
          </a:p>
          <a:p>
            <a:pPr lvl="0"/>
            <a:r>
              <a:rPr lang="sv-SE"/>
              <a:t>Skriv här</a:t>
            </a:r>
          </a:p>
        </p:txBody>
      </p:sp>
      <p:sp>
        <p:nvSpPr>
          <p:cNvPr id="21" name="Platshållare för text 22">
            <a:extLst>
              <a:ext uri="{FF2B5EF4-FFF2-40B4-BE49-F238E27FC236}">
                <a16:creationId xmlns:a16="http://schemas.microsoft.com/office/drawing/2014/main" id="{9E231565-F42F-B84D-8630-23A4EDE9A4C0}"/>
              </a:ext>
            </a:extLst>
          </p:cNvPr>
          <p:cNvSpPr>
            <a:spLocks noGrp="1"/>
          </p:cNvSpPr>
          <p:nvPr>
            <p:ph type="body" sz="quarter" idx="17" hasCustomPrompt="1"/>
          </p:nvPr>
        </p:nvSpPr>
        <p:spPr>
          <a:xfrm>
            <a:off x="7492323" y="1841311"/>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22" name="Platshållare för text 18">
            <a:extLst>
              <a:ext uri="{FF2B5EF4-FFF2-40B4-BE49-F238E27FC236}">
                <a16:creationId xmlns:a16="http://schemas.microsoft.com/office/drawing/2014/main" id="{89CB3AA9-3A88-B04F-91F4-DFBEE7FB3F69}"/>
              </a:ext>
            </a:extLst>
          </p:cNvPr>
          <p:cNvSpPr>
            <a:spLocks noGrp="1"/>
          </p:cNvSpPr>
          <p:nvPr>
            <p:ph type="body" sz="quarter" idx="18" hasCustomPrompt="1"/>
          </p:nvPr>
        </p:nvSpPr>
        <p:spPr>
          <a:xfrm>
            <a:off x="7492323" y="4303976"/>
            <a:ext cx="4298058" cy="107066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stStyle>
          <a:p>
            <a:pPr lvl="0"/>
            <a:r>
              <a:rPr lang="sv-SE"/>
              <a:t>Skriv text här</a:t>
            </a:r>
          </a:p>
          <a:p>
            <a:pPr lvl="0"/>
            <a:r>
              <a:rPr lang="sv-SE"/>
              <a:t>Skriv här </a:t>
            </a:r>
          </a:p>
          <a:p>
            <a:pPr lvl="0"/>
            <a:r>
              <a:rPr lang="sv-SE"/>
              <a:t>Skriv här</a:t>
            </a:r>
          </a:p>
        </p:txBody>
      </p:sp>
      <p:sp>
        <p:nvSpPr>
          <p:cNvPr id="23" name="Platshållare för text 22">
            <a:extLst>
              <a:ext uri="{FF2B5EF4-FFF2-40B4-BE49-F238E27FC236}">
                <a16:creationId xmlns:a16="http://schemas.microsoft.com/office/drawing/2014/main" id="{BC829B71-8E95-3F4C-9BCC-DDE757128DC0}"/>
              </a:ext>
            </a:extLst>
          </p:cNvPr>
          <p:cNvSpPr>
            <a:spLocks noGrp="1"/>
          </p:cNvSpPr>
          <p:nvPr>
            <p:ph type="body" sz="quarter" idx="19" hasCustomPrompt="1"/>
          </p:nvPr>
        </p:nvSpPr>
        <p:spPr>
          <a:xfrm>
            <a:off x="7492323" y="3874514"/>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17" name="Platshållare för datum 21">
            <a:extLst>
              <a:ext uri="{FF2B5EF4-FFF2-40B4-BE49-F238E27FC236}">
                <a16:creationId xmlns:a16="http://schemas.microsoft.com/office/drawing/2014/main" id="{6E349BA9-827D-334B-9F42-49A1C4151A77}"/>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2FA265FD-F983-CF4D-893D-355FF8FAF7E2}" type="datetime1">
              <a:rPr lang="sv-SE" smtClean="0"/>
              <a:pPr/>
              <a:t>2022-01-18</a:t>
            </a:fld>
            <a:endParaRPr lang="sv-SE"/>
          </a:p>
        </p:txBody>
      </p:sp>
      <p:sp>
        <p:nvSpPr>
          <p:cNvPr id="18" name="Platshållare för bildnummer 23">
            <a:extLst>
              <a:ext uri="{FF2B5EF4-FFF2-40B4-BE49-F238E27FC236}">
                <a16:creationId xmlns:a16="http://schemas.microsoft.com/office/drawing/2014/main" id="{900572AA-3182-B143-AB69-10324F826E2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0" name="Rak 19">
            <a:extLst>
              <a:ext uri="{FF2B5EF4-FFF2-40B4-BE49-F238E27FC236}">
                <a16:creationId xmlns:a16="http://schemas.microsoft.com/office/drawing/2014/main" id="{BD69D38F-AB20-C548-8B39-6F3A365D81D1}"/>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Bildobjekt 23">
            <a:extLst>
              <a:ext uri="{FF2B5EF4-FFF2-40B4-BE49-F238E27FC236}">
                <a16:creationId xmlns:a16="http://schemas.microsoft.com/office/drawing/2014/main" id="{D2A49CFB-4771-C545-8946-19BC20DFAAC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43317" y="103524"/>
            <a:ext cx="1430143" cy="195306"/>
          </a:xfrm>
          <a:prstGeom prst="rect">
            <a:avLst/>
          </a:prstGeom>
        </p:spPr>
      </p:pic>
    </p:spTree>
    <p:extLst>
      <p:ext uri="{BB962C8B-B14F-4D97-AF65-F5344CB8AC3E}">
        <p14:creationId xmlns:p14="http://schemas.microsoft.com/office/powerpoint/2010/main" val="175489089"/>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Organisations schema">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40A7-7CFC-724A-A436-D6BF68DA3354}"/>
              </a:ext>
            </a:extLst>
          </p:cNvPr>
          <p:cNvSpPr>
            <a:spLocks noGrp="1"/>
          </p:cNvSpPr>
          <p:nvPr>
            <p:ph type="ctrTitle" hasCustomPrompt="1"/>
          </p:nvPr>
        </p:nvSpPr>
        <p:spPr>
          <a:xfrm>
            <a:off x="806918" y="89574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Organisations schema</a:t>
            </a:r>
            <a:endParaRPr lang="en-US"/>
          </a:p>
        </p:txBody>
      </p:sp>
      <p:sp>
        <p:nvSpPr>
          <p:cNvPr id="10" name="Platshållare för datum 21">
            <a:extLst>
              <a:ext uri="{FF2B5EF4-FFF2-40B4-BE49-F238E27FC236}">
                <a16:creationId xmlns:a16="http://schemas.microsoft.com/office/drawing/2014/main" id="{A37CB91F-21FB-0742-B06F-F4E00D94847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EDDA992-151E-BA48-9FFD-8C64E0D5D43A}" type="datetime1">
              <a:rPr lang="sv-SE" smtClean="0"/>
              <a:pPr/>
              <a:t>2022-01-18</a:t>
            </a:fld>
            <a:endParaRPr lang="sv-SE"/>
          </a:p>
        </p:txBody>
      </p:sp>
      <p:sp>
        <p:nvSpPr>
          <p:cNvPr id="11" name="Platshållare för bildnummer 23">
            <a:extLst>
              <a:ext uri="{FF2B5EF4-FFF2-40B4-BE49-F238E27FC236}">
                <a16:creationId xmlns:a16="http://schemas.microsoft.com/office/drawing/2014/main" id="{09DC226F-354F-7A4E-9AE9-C6DA066017C5}"/>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5" name="Platshållare för SmartArt 4">
            <a:extLst>
              <a:ext uri="{FF2B5EF4-FFF2-40B4-BE49-F238E27FC236}">
                <a16:creationId xmlns:a16="http://schemas.microsoft.com/office/drawing/2014/main" id="{BF679831-852E-D043-9262-3D5F9AB578DF}"/>
              </a:ext>
            </a:extLst>
          </p:cNvPr>
          <p:cNvSpPr>
            <a:spLocks noGrp="1"/>
          </p:cNvSpPr>
          <p:nvPr>
            <p:ph type="dgm" sz="quarter" idx="13" hasCustomPrompt="1"/>
          </p:nvPr>
        </p:nvSpPr>
        <p:spPr>
          <a:xfrm>
            <a:off x="2336459" y="2290592"/>
            <a:ext cx="7519081" cy="3671661"/>
          </a:xfrm>
          <a:prstGeom prst="rect">
            <a:avLst/>
          </a:prstGeom>
        </p:spPr>
        <p:txBody>
          <a:bodyPr/>
          <a:lstStyle>
            <a:lvl1pPr>
              <a:defRPr sz="1200" b="0" i="0">
                <a:latin typeface="Lab Grotesque" pitchFamily="2" charset="0"/>
              </a:defRPr>
            </a:lvl1pPr>
          </a:lstStyle>
          <a:p>
            <a:r>
              <a:rPr lang="sv-SE"/>
              <a:t>Klicka på ikonen för att skapa ett eget organisations schema</a:t>
            </a:r>
          </a:p>
        </p:txBody>
      </p:sp>
    </p:spTree>
    <p:extLst>
      <p:ext uri="{BB962C8B-B14F-4D97-AF65-F5344CB8AC3E}">
        <p14:creationId xmlns:p14="http://schemas.microsoft.com/office/powerpoint/2010/main" val="720544872"/>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lanering, Kalender">
    <p:bg>
      <p:bgPr>
        <a:solidFill>
          <a:srgbClr val="EFF2F5"/>
        </a:solidFill>
        <a:effectLst/>
      </p:bgPr>
    </p:bg>
    <p:spTree>
      <p:nvGrpSpPr>
        <p:cNvPr id="1" name=""/>
        <p:cNvGrpSpPr/>
        <p:nvPr/>
      </p:nvGrpSpPr>
      <p:grpSpPr>
        <a:xfrm>
          <a:off x="0" y="0"/>
          <a:ext cx="0" cy="0"/>
          <a:chOff x="0" y="0"/>
          <a:chExt cx="0" cy="0"/>
        </a:xfrm>
      </p:grpSpPr>
      <p:cxnSp>
        <p:nvCxnSpPr>
          <p:cNvPr id="3" name="Rak 2">
            <a:extLst>
              <a:ext uri="{FF2B5EF4-FFF2-40B4-BE49-F238E27FC236}">
                <a16:creationId xmlns:a16="http://schemas.microsoft.com/office/drawing/2014/main" id="{6AF4E571-0664-5241-A3C3-69319F1362B5}"/>
              </a:ext>
            </a:extLst>
          </p:cNvPr>
          <p:cNvCxnSpPr>
            <a:cxnSpLocks/>
          </p:cNvCxnSpPr>
          <p:nvPr userDrawn="1"/>
        </p:nvCxnSpPr>
        <p:spPr>
          <a:xfrm>
            <a:off x="1624482"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Platshållare för text 16">
            <a:extLst>
              <a:ext uri="{FF2B5EF4-FFF2-40B4-BE49-F238E27FC236}">
                <a16:creationId xmlns:a16="http://schemas.microsoft.com/office/drawing/2014/main" id="{D225DF4C-BE68-904A-A0AD-77C3BFCBFFED}"/>
              </a:ext>
            </a:extLst>
          </p:cNvPr>
          <p:cNvSpPr>
            <a:spLocks noGrp="1"/>
          </p:cNvSpPr>
          <p:nvPr>
            <p:ph type="body" sz="quarter" idx="30" hasCustomPrompt="1"/>
          </p:nvPr>
        </p:nvSpPr>
        <p:spPr>
          <a:xfrm>
            <a:off x="1379539" y="2148883"/>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Dec</a:t>
            </a:r>
          </a:p>
        </p:txBody>
      </p:sp>
      <p:sp>
        <p:nvSpPr>
          <p:cNvPr id="5" name="Platshållare för text 16">
            <a:extLst>
              <a:ext uri="{FF2B5EF4-FFF2-40B4-BE49-F238E27FC236}">
                <a16:creationId xmlns:a16="http://schemas.microsoft.com/office/drawing/2014/main" id="{E31BBFFB-808F-3947-A919-B8AF708E722E}"/>
              </a:ext>
            </a:extLst>
          </p:cNvPr>
          <p:cNvSpPr>
            <a:spLocks noGrp="1"/>
          </p:cNvSpPr>
          <p:nvPr>
            <p:ph type="body" sz="quarter" idx="32" hasCustomPrompt="1"/>
          </p:nvPr>
        </p:nvSpPr>
        <p:spPr>
          <a:xfrm>
            <a:off x="3170709" y="2142064"/>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Jan</a:t>
            </a:r>
          </a:p>
        </p:txBody>
      </p:sp>
      <p:sp>
        <p:nvSpPr>
          <p:cNvPr id="6" name="Platshållare för text 16">
            <a:extLst>
              <a:ext uri="{FF2B5EF4-FFF2-40B4-BE49-F238E27FC236}">
                <a16:creationId xmlns:a16="http://schemas.microsoft.com/office/drawing/2014/main" id="{2C6BB17D-AB9E-7147-ADA8-18180FF6D663}"/>
              </a:ext>
            </a:extLst>
          </p:cNvPr>
          <p:cNvSpPr>
            <a:spLocks noGrp="1"/>
          </p:cNvSpPr>
          <p:nvPr>
            <p:ph type="body" sz="quarter" idx="34" hasCustomPrompt="1"/>
          </p:nvPr>
        </p:nvSpPr>
        <p:spPr>
          <a:xfrm>
            <a:off x="4961879" y="2137585"/>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Feb</a:t>
            </a:r>
          </a:p>
        </p:txBody>
      </p:sp>
      <p:sp>
        <p:nvSpPr>
          <p:cNvPr id="7" name="Platshållare för text 16">
            <a:extLst>
              <a:ext uri="{FF2B5EF4-FFF2-40B4-BE49-F238E27FC236}">
                <a16:creationId xmlns:a16="http://schemas.microsoft.com/office/drawing/2014/main" id="{27509B3E-BE46-F34A-93A1-AA55E842D091}"/>
              </a:ext>
            </a:extLst>
          </p:cNvPr>
          <p:cNvSpPr>
            <a:spLocks noGrp="1"/>
          </p:cNvSpPr>
          <p:nvPr>
            <p:ph type="body" sz="quarter" idx="36" hasCustomPrompt="1"/>
          </p:nvPr>
        </p:nvSpPr>
        <p:spPr>
          <a:xfrm>
            <a:off x="6753049" y="2137585"/>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Mar</a:t>
            </a:r>
          </a:p>
        </p:txBody>
      </p:sp>
      <p:sp>
        <p:nvSpPr>
          <p:cNvPr id="8" name="Platshållare för text 16">
            <a:extLst>
              <a:ext uri="{FF2B5EF4-FFF2-40B4-BE49-F238E27FC236}">
                <a16:creationId xmlns:a16="http://schemas.microsoft.com/office/drawing/2014/main" id="{BAA02433-E208-0D41-B55E-D58863CB7478}"/>
              </a:ext>
            </a:extLst>
          </p:cNvPr>
          <p:cNvSpPr>
            <a:spLocks noGrp="1"/>
          </p:cNvSpPr>
          <p:nvPr>
            <p:ph type="body" sz="quarter" idx="38" hasCustomPrompt="1"/>
          </p:nvPr>
        </p:nvSpPr>
        <p:spPr>
          <a:xfrm>
            <a:off x="8544219" y="2137585"/>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Apr</a:t>
            </a:r>
          </a:p>
        </p:txBody>
      </p:sp>
      <p:sp>
        <p:nvSpPr>
          <p:cNvPr id="9" name="Platshållare för text 16">
            <a:extLst>
              <a:ext uri="{FF2B5EF4-FFF2-40B4-BE49-F238E27FC236}">
                <a16:creationId xmlns:a16="http://schemas.microsoft.com/office/drawing/2014/main" id="{A35C9E46-985D-C04C-9791-87D5FC8097BC}"/>
              </a:ext>
            </a:extLst>
          </p:cNvPr>
          <p:cNvSpPr>
            <a:spLocks noGrp="1"/>
          </p:cNvSpPr>
          <p:nvPr>
            <p:ph type="body" sz="quarter" idx="44" hasCustomPrompt="1"/>
          </p:nvPr>
        </p:nvSpPr>
        <p:spPr>
          <a:xfrm>
            <a:off x="10335388" y="2137584"/>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Maj</a:t>
            </a:r>
          </a:p>
        </p:txBody>
      </p:sp>
      <p:cxnSp>
        <p:nvCxnSpPr>
          <p:cNvPr id="10" name="Rak 9">
            <a:extLst>
              <a:ext uri="{FF2B5EF4-FFF2-40B4-BE49-F238E27FC236}">
                <a16:creationId xmlns:a16="http://schemas.microsoft.com/office/drawing/2014/main" id="{AEDA247B-3528-3249-865F-4E5ED86FE7D2}"/>
              </a:ext>
            </a:extLst>
          </p:cNvPr>
          <p:cNvCxnSpPr>
            <a:cxnSpLocks/>
          </p:cNvCxnSpPr>
          <p:nvPr userDrawn="1"/>
        </p:nvCxnSpPr>
        <p:spPr>
          <a:xfrm>
            <a:off x="3380266"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65DE51CA-BBDD-B84A-992E-34AD55D91255}"/>
              </a:ext>
            </a:extLst>
          </p:cNvPr>
          <p:cNvCxnSpPr>
            <a:cxnSpLocks/>
          </p:cNvCxnSpPr>
          <p:nvPr userDrawn="1"/>
        </p:nvCxnSpPr>
        <p:spPr>
          <a:xfrm>
            <a:off x="5191028"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Rak 11">
            <a:extLst>
              <a:ext uri="{FF2B5EF4-FFF2-40B4-BE49-F238E27FC236}">
                <a16:creationId xmlns:a16="http://schemas.microsoft.com/office/drawing/2014/main" id="{110E7593-1C01-844F-8CDB-6362417C5CCC}"/>
              </a:ext>
            </a:extLst>
          </p:cNvPr>
          <p:cNvCxnSpPr>
            <a:cxnSpLocks/>
          </p:cNvCxnSpPr>
          <p:nvPr userDrawn="1"/>
        </p:nvCxnSpPr>
        <p:spPr>
          <a:xfrm>
            <a:off x="7003407"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Rak 12">
            <a:extLst>
              <a:ext uri="{FF2B5EF4-FFF2-40B4-BE49-F238E27FC236}">
                <a16:creationId xmlns:a16="http://schemas.microsoft.com/office/drawing/2014/main" id="{BE7B5FA1-D483-184F-B7DD-50D254361FD4}"/>
              </a:ext>
            </a:extLst>
          </p:cNvPr>
          <p:cNvCxnSpPr>
            <a:cxnSpLocks/>
          </p:cNvCxnSpPr>
          <p:nvPr userDrawn="1"/>
        </p:nvCxnSpPr>
        <p:spPr>
          <a:xfrm>
            <a:off x="8785579"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Rak 13">
            <a:extLst>
              <a:ext uri="{FF2B5EF4-FFF2-40B4-BE49-F238E27FC236}">
                <a16:creationId xmlns:a16="http://schemas.microsoft.com/office/drawing/2014/main" id="{10CE83EA-200A-3B43-B4D4-26666BE0E22C}"/>
              </a:ext>
            </a:extLst>
          </p:cNvPr>
          <p:cNvCxnSpPr>
            <a:cxnSpLocks/>
          </p:cNvCxnSpPr>
          <p:nvPr userDrawn="1"/>
        </p:nvCxnSpPr>
        <p:spPr>
          <a:xfrm>
            <a:off x="10579571"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 name="Platshållare för text 15">
            <a:extLst>
              <a:ext uri="{FF2B5EF4-FFF2-40B4-BE49-F238E27FC236}">
                <a16:creationId xmlns:a16="http://schemas.microsoft.com/office/drawing/2014/main" id="{A7BF8E69-3AA4-5447-BF52-C6CD6018B5C1}"/>
              </a:ext>
            </a:extLst>
          </p:cNvPr>
          <p:cNvSpPr>
            <a:spLocks noGrp="1"/>
          </p:cNvSpPr>
          <p:nvPr>
            <p:ph type="body" sz="quarter" idx="14" hasCustomPrompt="1"/>
          </p:nvPr>
        </p:nvSpPr>
        <p:spPr>
          <a:xfrm>
            <a:off x="1379538" y="2580739"/>
            <a:ext cx="3217862" cy="475478"/>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sp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Klicka för att ändra texten</a:t>
            </a:r>
          </a:p>
        </p:txBody>
      </p:sp>
      <p:sp>
        <p:nvSpPr>
          <p:cNvPr id="16" name="Platshållare för text 15">
            <a:extLst>
              <a:ext uri="{FF2B5EF4-FFF2-40B4-BE49-F238E27FC236}">
                <a16:creationId xmlns:a16="http://schemas.microsoft.com/office/drawing/2014/main" id="{7E11DEA4-74DC-8F49-8C0B-9F821D56D61C}"/>
              </a:ext>
            </a:extLst>
          </p:cNvPr>
          <p:cNvSpPr>
            <a:spLocks noGrp="1"/>
          </p:cNvSpPr>
          <p:nvPr>
            <p:ph type="body" sz="quarter" idx="40" hasCustomPrompt="1"/>
          </p:nvPr>
        </p:nvSpPr>
        <p:spPr>
          <a:xfrm>
            <a:off x="5334655" y="3811424"/>
            <a:ext cx="2505478" cy="475478"/>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sp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Klicka för att ändra texten</a:t>
            </a:r>
          </a:p>
        </p:txBody>
      </p:sp>
      <p:sp>
        <p:nvSpPr>
          <p:cNvPr id="17" name="Platshållare för text 15">
            <a:extLst>
              <a:ext uri="{FF2B5EF4-FFF2-40B4-BE49-F238E27FC236}">
                <a16:creationId xmlns:a16="http://schemas.microsoft.com/office/drawing/2014/main" id="{2BC81350-DE9B-6C47-86DE-0AF0340D96DB}"/>
              </a:ext>
            </a:extLst>
          </p:cNvPr>
          <p:cNvSpPr>
            <a:spLocks noGrp="1"/>
          </p:cNvSpPr>
          <p:nvPr>
            <p:ph type="body" sz="quarter" idx="41" hasCustomPrompt="1"/>
          </p:nvPr>
        </p:nvSpPr>
        <p:spPr>
          <a:xfrm>
            <a:off x="7672803" y="4333724"/>
            <a:ext cx="1251064" cy="475478"/>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sp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Text här</a:t>
            </a:r>
          </a:p>
        </p:txBody>
      </p:sp>
      <p:sp>
        <p:nvSpPr>
          <p:cNvPr id="18" name="Platshållare för text 15">
            <a:extLst>
              <a:ext uri="{FF2B5EF4-FFF2-40B4-BE49-F238E27FC236}">
                <a16:creationId xmlns:a16="http://schemas.microsoft.com/office/drawing/2014/main" id="{DC058DD7-2C67-0C4C-9250-B7C32D87D1CF}"/>
              </a:ext>
            </a:extLst>
          </p:cNvPr>
          <p:cNvSpPr>
            <a:spLocks noGrp="1"/>
          </p:cNvSpPr>
          <p:nvPr>
            <p:ph type="body" sz="quarter" idx="42" hasCustomPrompt="1"/>
          </p:nvPr>
        </p:nvSpPr>
        <p:spPr>
          <a:xfrm>
            <a:off x="7672803" y="4912129"/>
            <a:ext cx="1251064" cy="444701"/>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none" lIns="144000" tIns="144000" rIns="144000" bIns="144000">
            <a:no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Text här</a:t>
            </a:r>
          </a:p>
        </p:txBody>
      </p:sp>
      <p:sp>
        <p:nvSpPr>
          <p:cNvPr id="19" name="Platshållare för text 15">
            <a:extLst>
              <a:ext uri="{FF2B5EF4-FFF2-40B4-BE49-F238E27FC236}">
                <a16:creationId xmlns:a16="http://schemas.microsoft.com/office/drawing/2014/main" id="{123F2D45-760A-7449-8916-B6C5F77D5377}"/>
              </a:ext>
            </a:extLst>
          </p:cNvPr>
          <p:cNvSpPr>
            <a:spLocks noGrp="1"/>
          </p:cNvSpPr>
          <p:nvPr>
            <p:ph type="body" sz="quarter" idx="43" hasCustomPrompt="1"/>
          </p:nvPr>
        </p:nvSpPr>
        <p:spPr>
          <a:xfrm>
            <a:off x="8782757" y="5517551"/>
            <a:ext cx="691444" cy="444701"/>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none" lIns="144000" tIns="144000" rIns="144000" bIns="144000">
            <a:norm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Text</a:t>
            </a:r>
          </a:p>
        </p:txBody>
      </p:sp>
      <p:sp>
        <p:nvSpPr>
          <p:cNvPr id="20" name="Platshållare för text 15">
            <a:extLst>
              <a:ext uri="{FF2B5EF4-FFF2-40B4-BE49-F238E27FC236}">
                <a16:creationId xmlns:a16="http://schemas.microsoft.com/office/drawing/2014/main" id="{1D9B46B3-9C7C-7C48-9A4B-276D30DEE9D8}"/>
              </a:ext>
            </a:extLst>
          </p:cNvPr>
          <p:cNvSpPr>
            <a:spLocks noGrp="1"/>
          </p:cNvSpPr>
          <p:nvPr>
            <p:ph type="body" sz="quarter" idx="39" hasCustomPrompt="1"/>
          </p:nvPr>
        </p:nvSpPr>
        <p:spPr>
          <a:xfrm>
            <a:off x="4604519" y="3155420"/>
            <a:ext cx="1710267" cy="475478"/>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sp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Text här</a:t>
            </a:r>
          </a:p>
        </p:txBody>
      </p:sp>
      <p:sp>
        <p:nvSpPr>
          <p:cNvPr id="26" name="Title 1">
            <a:extLst>
              <a:ext uri="{FF2B5EF4-FFF2-40B4-BE49-F238E27FC236}">
                <a16:creationId xmlns:a16="http://schemas.microsoft.com/office/drawing/2014/main" id="{9C75BA9C-652E-944E-B9C7-B5AAF76BC3E5}"/>
              </a:ext>
            </a:extLst>
          </p:cNvPr>
          <p:cNvSpPr>
            <a:spLocks noGrp="1"/>
          </p:cNvSpPr>
          <p:nvPr>
            <p:ph type="ctrTitle" hasCustomPrompt="1"/>
          </p:nvPr>
        </p:nvSpPr>
        <p:spPr>
          <a:xfrm>
            <a:off x="806918" y="895748"/>
            <a:ext cx="4222284" cy="606482"/>
          </a:xfrm>
          <a:prstGeom prst="rect">
            <a:avLst/>
          </a:prstGeom>
        </p:spPr>
        <p:txBody>
          <a:bodyPr anchor="ctr"/>
          <a:lstStyle>
            <a:lvl1pPr algn="l">
              <a:lnSpc>
                <a:spcPct val="100000"/>
              </a:lnSpc>
              <a:defRPr sz="3600" b="1" i="0">
                <a:latin typeface="Lab Grotesque Black" pitchFamily="2" charset="0"/>
              </a:defRPr>
            </a:lvl1pPr>
          </a:lstStyle>
          <a:p>
            <a:r>
              <a:rPr lang="sv-SE"/>
              <a:t>Planering</a:t>
            </a:r>
            <a:endParaRPr lang="en-US"/>
          </a:p>
        </p:txBody>
      </p:sp>
      <p:sp>
        <p:nvSpPr>
          <p:cNvPr id="27" name="Platshållare för datum 21">
            <a:extLst>
              <a:ext uri="{FF2B5EF4-FFF2-40B4-BE49-F238E27FC236}">
                <a16:creationId xmlns:a16="http://schemas.microsoft.com/office/drawing/2014/main" id="{496E724C-37F2-964A-819B-EE1401802BBA}"/>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AD76FC4-5A7C-EB46-9CEB-1A78B8760ADC}" type="datetime1">
              <a:rPr lang="sv-SE" smtClean="0"/>
              <a:pPr/>
              <a:t>2022-01-18</a:t>
            </a:fld>
            <a:endParaRPr lang="sv-SE"/>
          </a:p>
        </p:txBody>
      </p:sp>
      <p:sp>
        <p:nvSpPr>
          <p:cNvPr id="28" name="Platshållare för bildnummer 23">
            <a:extLst>
              <a:ext uri="{FF2B5EF4-FFF2-40B4-BE49-F238E27FC236}">
                <a16:creationId xmlns:a16="http://schemas.microsoft.com/office/drawing/2014/main" id="{47872BF0-DF75-1C42-98C4-53B6A90197C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345496059"/>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ita boxar anpassad för loggor">
    <p:bg>
      <p:bgPr>
        <a:solidFill>
          <a:srgbClr val="EFF2F5"/>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50B0BDDF-8E03-8D4F-BDDB-4DAB243F21FC}"/>
              </a:ext>
            </a:extLst>
          </p:cNvPr>
          <p:cNvSpPr>
            <a:spLocks noGrp="1"/>
          </p:cNvSpPr>
          <p:nvPr>
            <p:ph type="ctrTitle" hasCustomPrompt="1"/>
          </p:nvPr>
        </p:nvSpPr>
        <p:spPr>
          <a:xfrm>
            <a:off x="806917" y="895748"/>
            <a:ext cx="7128769" cy="606476"/>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texten</a:t>
            </a:r>
            <a:endParaRPr lang="en-US"/>
          </a:p>
        </p:txBody>
      </p:sp>
      <p:sp>
        <p:nvSpPr>
          <p:cNvPr id="32" name="Text Placeholder 2">
            <a:extLst>
              <a:ext uri="{FF2B5EF4-FFF2-40B4-BE49-F238E27FC236}">
                <a16:creationId xmlns:a16="http://schemas.microsoft.com/office/drawing/2014/main" id="{14089DB9-F9C3-CA42-BFAE-DFA6F4CAD8A6}"/>
              </a:ext>
            </a:extLst>
          </p:cNvPr>
          <p:cNvSpPr>
            <a:spLocks noGrp="1"/>
          </p:cNvSpPr>
          <p:nvPr>
            <p:ph type="body" idx="1" hasCustomPrompt="1"/>
          </p:nvPr>
        </p:nvSpPr>
        <p:spPr>
          <a:xfrm>
            <a:off x="831850" y="1403577"/>
            <a:ext cx="9335407" cy="455230"/>
          </a:xfrm>
          <a:prstGeom prst="rect">
            <a:avLst/>
          </a:prstGeom>
        </p:spPr>
        <p:txBody>
          <a:bodyPr/>
          <a:lstStyle>
            <a:lvl1pPr marL="0" indent="0">
              <a:lnSpc>
                <a:spcPct val="130000"/>
              </a:lnSpc>
              <a:buNone/>
              <a:defRPr sz="18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Detta är en underrubrik. Placera logotyper i de vita boxarna. </a:t>
            </a:r>
          </a:p>
        </p:txBody>
      </p:sp>
      <p:sp>
        <p:nvSpPr>
          <p:cNvPr id="24" name="Platshållare för datum 21">
            <a:extLst>
              <a:ext uri="{FF2B5EF4-FFF2-40B4-BE49-F238E27FC236}">
                <a16:creationId xmlns:a16="http://schemas.microsoft.com/office/drawing/2014/main" id="{DE7638BB-FAEA-0D47-A946-BEA4283D9692}"/>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173ED053-3041-434A-846F-1D3539A0EA01}" type="datetime1">
              <a:rPr lang="sv-SE" smtClean="0"/>
              <a:pPr/>
              <a:t>2022-01-18</a:t>
            </a:fld>
            <a:endParaRPr lang="sv-SE"/>
          </a:p>
        </p:txBody>
      </p:sp>
      <p:sp>
        <p:nvSpPr>
          <p:cNvPr id="25" name="Platshållare för bildnummer 23">
            <a:extLst>
              <a:ext uri="{FF2B5EF4-FFF2-40B4-BE49-F238E27FC236}">
                <a16:creationId xmlns:a16="http://schemas.microsoft.com/office/drawing/2014/main" id="{98384C1B-F48F-E543-9875-E6D3B7909820}"/>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6" name="Platshållare för bild 16">
            <a:extLst>
              <a:ext uri="{FF2B5EF4-FFF2-40B4-BE49-F238E27FC236}">
                <a16:creationId xmlns:a16="http://schemas.microsoft.com/office/drawing/2014/main" id="{8DC66312-3A93-1940-A88D-7F1A6D61D631}"/>
              </a:ext>
            </a:extLst>
          </p:cNvPr>
          <p:cNvSpPr>
            <a:spLocks noGrp="1"/>
          </p:cNvSpPr>
          <p:nvPr>
            <p:ph type="pic" sz="quarter" idx="13" hasCustomPrompt="1"/>
          </p:nvPr>
        </p:nvSpPr>
        <p:spPr>
          <a:xfrm>
            <a:off x="1200150" y="2305050"/>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28" name="Platshållare för bild 16">
            <a:extLst>
              <a:ext uri="{FF2B5EF4-FFF2-40B4-BE49-F238E27FC236}">
                <a16:creationId xmlns:a16="http://schemas.microsoft.com/office/drawing/2014/main" id="{D4A4933F-CB29-8549-8151-0457C8C774F2}"/>
              </a:ext>
            </a:extLst>
          </p:cNvPr>
          <p:cNvSpPr>
            <a:spLocks noGrp="1"/>
          </p:cNvSpPr>
          <p:nvPr>
            <p:ph type="pic" sz="quarter" idx="14" hasCustomPrompt="1"/>
          </p:nvPr>
        </p:nvSpPr>
        <p:spPr>
          <a:xfrm>
            <a:off x="3122185" y="2305050"/>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30" name="Platshållare för bild 16">
            <a:extLst>
              <a:ext uri="{FF2B5EF4-FFF2-40B4-BE49-F238E27FC236}">
                <a16:creationId xmlns:a16="http://schemas.microsoft.com/office/drawing/2014/main" id="{4E7AF49C-B4DA-024F-94A5-4863E1439CD3}"/>
              </a:ext>
            </a:extLst>
          </p:cNvPr>
          <p:cNvSpPr>
            <a:spLocks noGrp="1"/>
          </p:cNvSpPr>
          <p:nvPr>
            <p:ph type="pic" sz="quarter" idx="15" hasCustomPrompt="1"/>
          </p:nvPr>
        </p:nvSpPr>
        <p:spPr>
          <a:xfrm>
            <a:off x="5045328" y="2302463"/>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33" name="Platshållare för bild 16">
            <a:extLst>
              <a:ext uri="{FF2B5EF4-FFF2-40B4-BE49-F238E27FC236}">
                <a16:creationId xmlns:a16="http://schemas.microsoft.com/office/drawing/2014/main" id="{E722EE90-CC94-1B4C-AC65-98ECE9185BC6}"/>
              </a:ext>
            </a:extLst>
          </p:cNvPr>
          <p:cNvSpPr>
            <a:spLocks noGrp="1"/>
          </p:cNvSpPr>
          <p:nvPr>
            <p:ph type="pic" sz="quarter" idx="16" hasCustomPrompt="1"/>
          </p:nvPr>
        </p:nvSpPr>
        <p:spPr>
          <a:xfrm>
            <a:off x="6968471" y="2305780"/>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35" name="Platshållare för bild 16">
            <a:extLst>
              <a:ext uri="{FF2B5EF4-FFF2-40B4-BE49-F238E27FC236}">
                <a16:creationId xmlns:a16="http://schemas.microsoft.com/office/drawing/2014/main" id="{1FF77304-1B06-DE46-AE4B-64103259CCF4}"/>
              </a:ext>
            </a:extLst>
          </p:cNvPr>
          <p:cNvSpPr>
            <a:spLocks noGrp="1"/>
          </p:cNvSpPr>
          <p:nvPr>
            <p:ph type="pic" sz="quarter" idx="17" hasCustomPrompt="1"/>
          </p:nvPr>
        </p:nvSpPr>
        <p:spPr>
          <a:xfrm>
            <a:off x="8890194" y="2305780"/>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1" name="Platshållare för bild 16">
            <a:extLst>
              <a:ext uri="{FF2B5EF4-FFF2-40B4-BE49-F238E27FC236}">
                <a16:creationId xmlns:a16="http://schemas.microsoft.com/office/drawing/2014/main" id="{90886466-5A94-DE47-BAC7-A789D372AB17}"/>
              </a:ext>
            </a:extLst>
          </p:cNvPr>
          <p:cNvSpPr>
            <a:spLocks noGrp="1"/>
          </p:cNvSpPr>
          <p:nvPr>
            <p:ph type="pic" sz="quarter" idx="18" hasCustomPrompt="1"/>
          </p:nvPr>
        </p:nvSpPr>
        <p:spPr>
          <a:xfrm>
            <a:off x="1200150" y="3538764"/>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2" name="Platshållare för bild 16">
            <a:extLst>
              <a:ext uri="{FF2B5EF4-FFF2-40B4-BE49-F238E27FC236}">
                <a16:creationId xmlns:a16="http://schemas.microsoft.com/office/drawing/2014/main" id="{780A3EE8-27A3-5D42-9136-F388A0843322}"/>
              </a:ext>
            </a:extLst>
          </p:cNvPr>
          <p:cNvSpPr>
            <a:spLocks noGrp="1"/>
          </p:cNvSpPr>
          <p:nvPr>
            <p:ph type="pic" sz="quarter" idx="19" hasCustomPrompt="1"/>
          </p:nvPr>
        </p:nvSpPr>
        <p:spPr>
          <a:xfrm>
            <a:off x="3122185" y="3538764"/>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3" name="Platshållare för bild 16">
            <a:extLst>
              <a:ext uri="{FF2B5EF4-FFF2-40B4-BE49-F238E27FC236}">
                <a16:creationId xmlns:a16="http://schemas.microsoft.com/office/drawing/2014/main" id="{F8F7C9B6-4FF1-FD41-A671-237CD95DD202}"/>
              </a:ext>
            </a:extLst>
          </p:cNvPr>
          <p:cNvSpPr>
            <a:spLocks noGrp="1"/>
          </p:cNvSpPr>
          <p:nvPr>
            <p:ph type="pic" sz="quarter" idx="20" hasCustomPrompt="1"/>
          </p:nvPr>
        </p:nvSpPr>
        <p:spPr>
          <a:xfrm>
            <a:off x="5045328" y="3536177"/>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4" name="Platshållare för bild 16">
            <a:extLst>
              <a:ext uri="{FF2B5EF4-FFF2-40B4-BE49-F238E27FC236}">
                <a16:creationId xmlns:a16="http://schemas.microsoft.com/office/drawing/2014/main" id="{800A29CC-8606-2D4E-B0F8-5D54F215E217}"/>
              </a:ext>
            </a:extLst>
          </p:cNvPr>
          <p:cNvSpPr>
            <a:spLocks noGrp="1"/>
          </p:cNvSpPr>
          <p:nvPr>
            <p:ph type="pic" sz="quarter" idx="21" hasCustomPrompt="1"/>
          </p:nvPr>
        </p:nvSpPr>
        <p:spPr>
          <a:xfrm>
            <a:off x="6968471" y="3539494"/>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5" name="Platshållare för bild 16">
            <a:extLst>
              <a:ext uri="{FF2B5EF4-FFF2-40B4-BE49-F238E27FC236}">
                <a16:creationId xmlns:a16="http://schemas.microsoft.com/office/drawing/2014/main" id="{09BD6279-EDBB-354C-859F-6B0129926024}"/>
              </a:ext>
            </a:extLst>
          </p:cNvPr>
          <p:cNvSpPr>
            <a:spLocks noGrp="1"/>
          </p:cNvSpPr>
          <p:nvPr>
            <p:ph type="pic" sz="quarter" idx="22" hasCustomPrompt="1"/>
          </p:nvPr>
        </p:nvSpPr>
        <p:spPr>
          <a:xfrm>
            <a:off x="8890194" y="3539494"/>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1" name="Platshållare för bild 16">
            <a:extLst>
              <a:ext uri="{FF2B5EF4-FFF2-40B4-BE49-F238E27FC236}">
                <a16:creationId xmlns:a16="http://schemas.microsoft.com/office/drawing/2014/main" id="{45B157AE-0160-B341-8FC9-B5E01E87D6D2}"/>
              </a:ext>
            </a:extLst>
          </p:cNvPr>
          <p:cNvSpPr>
            <a:spLocks noGrp="1"/>
          </p:cNvSpPr>
          <p:nvPr>
            <p:ph type="pic" sz="quarter" idx="23" hasCustomPrompt="1"/>
          </p:nvPr>
        </p:nvSpPr>
        <p:spPr>
          <a:xfrm>
            <a:off x="1200150" y="4787289"/>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2" name="Platshållare för bild 16">
            <a:extLst>
              <a:ext uri="{FF2B5EF4-FFF2-40B4-BE49-F238E27FC236}">
                <a16:creationId xmlns:a16="http://schemas.microsoft.com/office/drawing/2014/main" id="{CBB4928E-9CB0-B34B-A549-AAE78CBB8536}"/>
              </a:ext>
            </a:extLst>
          </p:cNvPr>
          <p:cNvSpPr>
            <a:spLocks noGrp="1"/>
          </p:cNvSpPr>
          <p:nvPr>
            <p:ph type="pic" sz="quarter" idx="24" hasCustomPrompt="1"/>
          </p:nvPr>
        </p:nvSpPr>
        <p:spPr>
          <a:xfrm>
            <a:off x="3122185" y="4787289"/>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3" name="Platshållare för bild 16">
            <a:extLst>
              <a:ext uri="{FF2B5EF4-FFF2-40B4-BE49-F238E27FC236}">
                <a16:creationId xmlns:a16="http://schemas.microsoft.com/office/drawing/2014/main" id="{872F6228-952C-B744-9013-C8681F9AEDBD}"/>
              </a:ext>
            </a:extLst>
          </p:cNvPr>
          <p:cNvSpPr>
            <a:spLocks noGrp="1"/>
          </p:cNvSpPr>
          <p:nvPr>
            <p:ph type="pic" sz="quarter" idx="25" hasCustomPrompt="1"/>
          </p:nvPr>
        </p:nvSpPr>
        <p:spPr>
          <a:xfrm>
            <a:off x="5045328" y="4784702"/>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4" name="Platshållare för bild 16">
            <a:extLst>
              <a:ext uri="{FF2B5EF4-FFF2-40B4-BE49-F238E27FC236}">
                <a16:creationId xmlns:a16="http://schemas.microsoft.com/office/drawing/2014/main" id="{3CBD17C3-3D9F-014E-82BC-BB6BC723693A}"/>
              </a:ext>
            </a:extLst>
          </p:cNvPr>
          <p:cNvSpPr>
            <a:spLocks noGrp="1"/>
          </p:cNvSpPr>
          <p:nvPr>
            <p:ph type="pic" sz="quarter" idx="26" hasCustomPrompt="1"/>
          </p:nvPr>
        </p:nvSpPr>
        <p:spPr>
          <a:xfrm>
            <a:off x="6968471" y="4788019"/>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5" name="Platshållare för bild 16">
            <a:extLst>
              <a:ext uri="{FF2B5EF4-FFF2-40B4-BE49-F238E27FC236}">
                <a16:creationId xmlns:a16="http://schemas.microsoft.com/office/drawing/2014/main" id="{9B21672A-993A-6D49-8F07-9C75A5C119AA}"/>
              </a:ext>
            </a:extLst>
          </p:cNvPr>
          <p:cNvSpPr>
            <a:spLocks noGrp="1"/>
          </p:cNvSpPr>
          <p:nvPr>
            <p:ph type="pic" sz="quarter" idx="27" hasCustomPrompt="1"/>
          </p:nvPr>
        </p:nvSpPr>
        <p:spPr>
          <a:xfrm>
            <a:off x="8890194" y="4788019"/>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Tree>
    <p:extLst>
      <p:ext uri="{BB962C8B-B14F-4D97-AF65-F5344CB8AC3E}">
        <p14:creationId xmlns:p14="http://schemas.microsoft.com/office/powerpoint/2010/main" val="1093504234"/>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 Avslut">
    <p:bg>
      <p:bgPr>
        <a:solidFill>
          <a:srgbClr val="FAEFDF"/>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6E73705-2835-304A-B978-FEBF035E471E}"/>
              </a:ext>
            </a:extLst>
          </p:cNvPr>
          <p:cNvSpPr/>
          <p:nvPr userDrawn="1"/>
        </p:nvSpPr>
        <p:spPr>
          <a:xfrm>
            <a:off x="0" y="0"/>
            <a:ext cx="12192000" cy="6858000"/>
          </a:xfrm>
          <a:prstGeom prst="rect">
            <a:avLst/>
          </a:prstGeom>
          <a:solidFill>
            <a:srgbClr val="FAE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24" name="Bild 23">
            <a:extLst>
              <a:ext uri="{FF2B5EF4-FFF2-40B4-BE49-F238E27FC236}">
                <a16:creationId xmlns:a16="http://schemas.microsoft.com/office/drawing/2014/main" id="{E23F5BBB-C9C0-CC47-AC05-378CCA1382E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97181" y="5433231"/>
            <a:ext cx="1997637" cy="948519"/>
          </a:xfrm>
          <a:prstGeom prst="rect">
            <a:avLst/>
          </a:prstGeom>
        </p:spPr>
      </p:pic>
      <p:sp>
        <p:nvSpPr>
          <p:cNvPr id="25" name="Platshållare för text 5">
            <a:extLst>
              <a:ext uri="{FF2B5EF4-FFF2-40B4-BE49-F238E27FC236}">
                <a16:creationId xmlns:a16="http://schemas.microsoft.com/office/drawing/2014/main" id="{2624F830-1254-5447-BD06-4EFEEFD16E0C}"/>
              </a:ext>
            </a:extLst>
          </p:cNvPr>
          <p:cNvSpPr>
            <a:spLocks noGrp="1"/>
          </p:cNvSpPr>
          <p:nvPr>
            <p:ph type="body" sz="quarter" idx="10" hasCustomPrompt="1"/>
          </p:nvPr>
        </p:nvSpPr>
        <p:spPr>
          <a:xfrm>
            <a:off x="3916402" y="2712524"/>
            <a:ext cx="4359193" cy="1432951"/>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Sista sidan!</a:t>
            </a:r>
          </a:p>
        </p:txBody>
      </p:sp>
    </p:spTree>
    <p:extLst>
      <p:ext uri="{BB962C8B-B14F-4D97-AF65-F5344CB8AC3E}">
        <p14:creationId xmlns:p14="http://schemas.microsoft.com/office/powerpoint/2010/main" val="2852393352"/>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Avslut ">
    <p:bg>
      <p:bgPr>
        <a:solidFill>
          <a:schemeClr val="tx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55EF2F5F-BFF3-9B49-B085-5BAC23257EF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5" name="Platshållare för text 5">
            <a:extLst>
              <a:ext uri="{FF2B5EF4-FFF2-40B4-BE49-F238E27FC236}">
                <a16:creationId xmlns:a16="http://schemas.microsoft.com/office/drawing/2014/main" id="{2624F830-1254-5447-BD06-4EFEEFD16E0C}"/>
              </a:ext>
            </a:extLst>
          </p:cNvPr>
          <p:cNvSpPr>
            <a:spLocks noGrp="1"/>
          </p:cNvSpPr>
          <p:nvPr>
            <p:ph type="body" sz="quarter" idx="10" hasCustomPrompt="1"/>
          </p:nvPr>
        </p:nvSpPr>
        <p:spPr>
          <a:xfrm>
            <a:off x="3916402" y="2712524"/>
            <a:ext cx="4359193" cy="1432951"/>
          </a:xfrm>
          <a:prstGeom prst="rect">
            <a:avLst/>
          </a:prstGeom>
        </p:spPr>
        <p:txBody>
          <a:bodyPr anchor="ctr"/>
          <a:lstStyle>
            <a:lvl1pPr marL="0" indent="0" algn="ctr">
              <a:buNone/>
              <a:defRPr sz="6000" b="1" i="0">
                <a:solidFill>
                  <a:schemeClr val="bg1"/>
                </a:solidFill>
                <a:latin typeface="Lab Grotesque Black" pitchFamily="2" charset="0"/>
                <a:cs typeface="Arial" panose="020B0604020202020204" pitchFamily="34" charset="0"/>
              </a:defRPr>
            </a:lvl1pPr>
          </a:lstStyle>
          <a:p>
            <a:pPr lvl="0"/>
            <a:r>
              <a:rPr lang="sv-SE"/>
              <a:t>Sista sidan!</a:t>
            </a:r>
          </a:p>
        </p:txBody>
      </p:sp>
      <p:pic>
        <p:nvPicPr>
          <p:cNvPr id="5" name="Bildobjekt 4">
            <a:extLst>
              <a:ext uri="{FF2B5EF4-FFF2-40B4-BE49-F238E27FC236}">
                <a16:creationId xmlns:a16="http://schemas.microsoft.com/office/drawing/2014/main" id="{A6186630-E3AC-D24E-BCA1-8E95E621ED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94783" y="5433231"/>
            <a:ext cx="2002431" cy="948519"/>
          </a:xfrm>
          <a:prstGeom prst="rect">
            <a:avLst/>
          </a:prstGeom>
        </p:spPr>
      </p:pic>
    </p:spTree>
    <p:extLst>
      <p:ext uri="{BB962C8B-B14F-4D97-AF65-F5344CB8AC3E}">
        <p14:creationId xmlns:p14="http://schemas.microsoft.com/office/powerpoint/2010/main" val="3039782534"/>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 Startbild">
    <p:bg>
      <p:bgPr>
        <a:solidFill>
          <a:srgbClr val="EFF2F5"/>
        </a:solidFill>
        <a:effectLst/>
      </p:bgPr>
    </p:bg>
    <p:spTree>
      <p:nvGrpSpPr>
        <p:cNvPr id="1" name=""/>
        <p:cNvGrpSpPr/>
        <p:nvPr/>
      </p:nvGrpSpPr>
      <p:grpSpPr>
        <a:xfrm>
          <a:off x="0" y="0"/>
          <a:ext cx="0" cy="0"/>
          <a:chOff x="0" y="0"/>
          <a:chExt cx="0" cy="0"/>
        </a:xfrm>
      </p:grpSpPr>
      <p:pic>
        <p:nvPicPr>
          <p:cNvPr id="4" name="Bildobjekt 3" descr="En bild som visar person, person, inomhus, stående&#10;&#10;Automatiskt genererad beskrivning">
            <a:extLst>
              <a:ext uri="{FF2B5EF4-FFF2-40B4-BE49-F238E27FC236}">
                <a16:creationId xmlns:a16="http://schemas.microsoft.com/office/drawing/2014/main" id="{98FA57B1-2ACC-5644-AC77-D91F928F4C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latshållare för text 5">
            <a:extLst>
              <a:ext uri="{FF2B5EF4-FFF2-40B4-BE49-F238E27FC236}">
                <a16:creationId xmlns:a16="http://schemas.microsoft.com/office/drawing/2014/main" id="{C61F123D-6F95-4542-9ED2-47F932FBCD6F}"/>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4" name="Platshållare för text 3">
            <a:extLst>
              <a:ext uri="{FF2B5EF4-FFF2-40B4-BE49-F238E27FC236}">
                <a16:creationId xmlns:a16="http://schemas.microsoft.com/office/drawing/2014/main" id="{0786B41C-A2B9-5A45-BDC6-A4B24CA7EA96}"/>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pic>
        <p:nvPicPr>
          <p:cNvPr id="11" name="Bildobjekt 10" descr="En bild som visar gitarr&#10;&#10;Automatiskt genererad beskrivning">
            <a:extLst>
              <a:ext uri="{FF2B5EF4-FFF2-40B4-BE49-F238E27FC236}">
                <a16:creationId xmlns:a16="http://schemas.microsoft.com/office/drawing/2014/main" id="{BB2FE1A7-5D6E-DC47-8E07-5F07AFA06F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Bild 11">
            <a:extLst>
              <a:ext uri="{FF2B5EF4-FFF2-40B4-BE49-F238E27FC236}">
                <a16:creationId xmlns:a16="http://schemas.microsoft.com/office/drawing/2014/main" id="{DD2A90B0-0E9D-D74D-97C4-7AD912D1358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32842485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 Startbild med projekt-logga">
    <p:bg>
      <p:bgPr>
        <a:solidFill>
          <a:srgbClr val="EFF2F5"/>
        </a:solidFill>
        <a:effectLst/>
      </p:bgPr>
    </p:bg>
    <p:spTree>
      <p:nvGrpSpPr>
        <p:cNvPr id="1" name=""/>
        <p:cNvGrpSpPr/>
        <p:nvPr/>
      </p:nvGrpSpPr>
      <p:grpSpPr>
        <a:xfrm>
          <a:off x="0" y="0"/>
          <a:ext cx="0" cy="0"/>
          <a:chOff x="0" y="0"/>
          <a:chExt cx="0" cy="0"/>
        </a:xfrm>
      </p:grpSpPr>
      <p:pic>
        <p:nvPicPr>
          <p:cNvPr id="16" name="Bildobjekt 15" descr="En bild som visar person, person, inomhus, stående&#10;&#10;Automatiskt genererad beskrivning">
            <a:extLst>
              <a:ext uri="{FF2B5EF4-FFF2-40B4-BE49-F238E27FC236}">
                <a16:creationId xmlns:a16="http://schemas.microsoft.com/office/drawing/2014/main" id="{0D49FE42-54FD-BA45-9083-12D0C77B70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7" name="Bildobjekt 16" descr="En bild som visar gitarr&#10;&#10;Automatiskt genererad beskrivning">
            <a:extLst>
              <a:ext uri="{FF2B5EF4-FFF2-40B4-BE49-F238E27FC236}">
                <a16:creationId xmlns:a16="http://schemas.microsoft.com/office/drawing/2014/main" id="{A10E66BA-5F32-E242-8817-5E9D2FDAA3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8" name="Bild 17">
            <a:extLst>
              <a:ext uri="{FF2B5EF4-FFF2-40B4-BE49-F238E27FC236}">
                <a16:creationId xmlns:a16="http://schemas.microsoft.com/office/drawing/2014/main" id="{54AC2CC1-AEC1-EB48-89A6-123A9520DC3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cxnSp>
        <p:nvCxnSpPr>
          <p:cNvPr id="6" name="Rak 5">
            <a:extLst>
              <a:ext uri="{FF2B5EF4-FFF2-40B4-BE49-F238E27FC236}">
                <a16:creationId xmlns:a16="http://schemas.microsoft.com/office/drawing/2014/main" id="{4EB6B1E6-EE40-8E47-8F3B-07C641EE8051}"/>
              </a:ext>
            </a:extLst>
          </p:cNvPr>
          <p:cNvCxnSpPr>
            <a:cxnSpLocks/>
          </p:cNvCxnSpPr>
          <p:nvPr userDrawn="1"/>
        </p:nvCxnSpPr>
        <p:spPr>
          <a:xfrm>
            <a:off x="2673933" y="222738"/>
            <a:ext cx="0" cy="9400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latshållare för bild 7">
            <a:extLst>
              <a:ext uri="{FF2B5EF4-FFF2-40B4-BE49-F238E27FC236}">
                <a16:creationId xmlns:a16="http://schemas.microsoft.com/office/drawing/2014/main" id="{1FCD3DE3-7B60-B948-9BD5-A808F06BFFA0}"/>
              </a:ext>
            </a:extLst>
          </p:cNvPr>
          <p:cNvSpPr>
            <a:spLocks noGrp="1"/>
          </p:cNvSpPr>
          <p:nvPr>
            <p:ph type="pic" sz="quarter" idx="11" hasCustomPrompt="1"/>
          </p:nvPr>
        </p:nvSpPr>
        <p:spPr>
          <a:xfrm>
            <a:off x="3010875" y="222250"/>
            <a:ext cx="2158985" cy="899642"/>
          </a:xfrm>
          <a:prstGeom prst="rect">
            <a:avLst/>
          </a:prstGeom>
        </p:spPr>
        <p:txBody>
          <a:bodyPr/>
          <a:lstStyle>
            <a:lvl1pPr marL="0" indent="0">
              <a:buNone/>
              <a:defRPr sz="1600" b="1" i="0">
                <a:latin typeface="Lab Grotesque Black" pitchFamily="2" charset="0"/>
              </a:defRPr>
            </a:lvl1pPr>
          </a:lstStyle>
          <a:p>
            <a:r>
              <a:rPr lang="sv-SE"/>
              <a:t>Projekt-logga eller </a:t>
            </a:r>
            <a:r>
              <a:rPr lang="sv-SE" err="1"/>
              <a:t>sammarbetspartner</a:t>
            </a:r>
            <a:endParaRPr lang="sv-SE"/>
          </a:p>
        </p:txBody>
      </p:sp>
      <p:sp>
        <p:nvSpPr>
          <p:cNvPr id="11" name="Platshållare för text 5">
            <a:extLst>
              <a:ext uri="{FF2B5EF4-FFF2-40B4-BE49-F238E27FC236}">
                <a16:creationId xmlns:a16="http://schemas.microsoft.com/office/drawing/2014/main" id="{9392650F-7844-C445-89F6-00C824A7EA82}"/>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2" name="Platshållare för text 3">
            <a:extLst>
              <a:ext uri="{FF2B5EF4-FFF2-40B4-BE49-F238E27FC236}">
                <a16:creationId xmlns:a16="http://schemas.microsoft.com/office/drawing/2014/main" id="{76AF080D-CD2E-8C40-8394-A3AD28522B83}"/>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11654478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 Startbild">
    <p:bg>
      <p:bgPr>
        <a:solidFill>
          <a:srgbClr val="EFF2F5"/>
        </a:solidFill>
        <a:effectLst/>
      </p:bgPr>
    </p:bg>
    <p:spTree>
      <p:nvGrpSpPr>
        <p:cNvPr id="1" name=""/>
        <p:cNvGrpSpPr/>
        <p:nvPr/>
      </p:nvGrpSpPr>
      <p:grpSpPr>
        <a:xfrm>
          <a:off x="0" y="0"/>
          <a:ext cx="0" cy="0"/>
          <a:chOff x="0" y="0"/>
          <a:chExt cx="0" cy="0"/>
        </a:xfrm>
      </p:grpSpPr>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472699" y="2364944"/>
            <a:ext cx="4058108" cy="2958723"/>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Klicka för </a:t>
            </a:r>
            <a:br>
              <a:rPr lang="sv-SE"/>
            </a:br>
            <a:r>
              <a:rPr lang="sv-SE"/>
              <a:t>att ändra rubrik</a:t>
            </a:r>
          </a:p>
        </p:txBody>
      </p:sp>
      <p:sp>
        <p:nvSpPr>
          <p:cNvPr id="6" name="Platshållare för text 3">
            <a:extLst>
              <a:ext uri="{FF2B5EF4-FFF2-40B4-BE49-F238E27FC236}">
                <a16:creationId xmlns:a16="http://schemas.microsoft.com/office/drawing/2014/main" id="{CF997969-62B2-E34F-B02B-FEA32A784A41}"/>
              </a:ext>
            </a:extLst>
          </p:cNvPr>
          <p:cNvSpPr>
            <a:spLocks noGrp="1"/>
          </p:cNvSpPr>
          <p:nvPr>
            <p:ph type="body" sz="quarter" idx="17" hasCustomPrompt="1"/>
          </p:nvPr>
        </p:nvSpPr>
        <p:spPr>
          <a:xfrm>
            <a:off x="472700" y="1935149"/>
            <a:ext cx="4058108" cy="429795"/>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En mindre inledande rubrik</a:t>
            </a:r>
          </a:p>
        </p:txBody>
      </p:sp>
      <p:sp>
        <p:nvSpPr>
          <p:cNvPr id="3" name="Platshållare för bild 2">
            <a:extLst>
              <a:ext uri="{FF2B5EF4-FFF2-40B4-BE49-F238E27FC236}">
                <a16:creationId xmlns:a16="http://schemas.microsoft.com/office/drawing/2014/main" id="{D5B8713E-1A3F-BF42-AACE-4E4D0F255C48}"/>
              </a:ext>
            </a:extLst>
          </p:cNvPr>
          <p:cNvSpPr>
            <a:spLocks noGrp="1"/>
          </p:cNvSpPr>
          <p:nvPr>
            <p:ph type="pic" sz="quarter" idx="18"/>
          </p:nvPr>
        </p:nvSpPr>
        <p:spPr>
          <a:xfrm>
            <a:off x="5046662" y="0"/>
            <a:ext cx="7145338" cy="6858000"/>
          </a:xfrm>
          <a:prstGeom prst="rect">
            <a:avLst/>
          </a:prstGeom>
          <a:solidFill>
            <a:schemeClr val="tx1">
              <a:lumMod val="20000"/>
              <a:lumOff val="80000"/>
            </a:schemeClr>
          </a:solidFill>
        </p:spPr>
        <p:txBody>
          <a:bodyPr/>
          <a:lstStyle>
            <a:lvl1pPr>
              <a:defRPr b="1" i="0">
                <a:latin typeface="Lab Grotesque Black" pitchFamily="2" charset="0"/>
              </a:defRPr>
            </a:lvl1pPr>
          </a:lstStyle>
          <a:p>
            <a:endParaRPr lang="sv-SE"/>
          </a:p>
        </p:txBody>
      </p:sp>
      <p:pic>
        <p:nvPicPr>
          <p:cNvPr id="7" name="Bild 6">
            <a:extLst>
              <a:ext uri="{FF2B5EF4-FFF2-40B4-BE49-F238E27FC236}">
                <a16:creationId xmlns:a16="http://schemas.microsoft.com/office/drawing/2014/main" id="{5AB544D0-C715-CF4C-9E96-C7F59ECA112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02030" y="427561"/>
            <a:ext cx="1397617" cy="663617"/>
          </a:xfrm>
          <a:prstGeom prst="rect">
            <a:avLst/>
          </a:prstGeom>
        </p:spPr>
      </p:pic>
      <p:sp>
        <p:nvSpPr>
          <p:cNvPr id="11" name="Platshållare för text 3">
            <a:extLst>
              <a:ext uri="{FF2B5EF4-FFF2-40B4-BE49-F238E27FC236}">
                <a16:creationId xmlns:a16="http://schemas.microsoft.com/office/drawing/2014/main" id="{B0C7F7D6-5987-1449-9F2C-79E934F83CF1}"/>
              </a:ext>
            </a:extLst>
          </p:cNvPr>
          <p:cNvSpPr>
            <a:spLocks noGrp="1"/>
          </p:cNvSpPr>
          <p:nvPr>
            <p:ph type="body" sz="quarter" idx="19" hasCustomPrompt="1"/>
          </p:nvPr>
        </p:nvSpPr>
        <p:spPr>
          <a:xfrm>
            <a:off x="472700" y="5337027"/>
            <a:ext cx="4058108" cy="429795"/>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Månad 2020</a:t>
            </a:r>
          </a:p>
        </p:txBody>
      </p:sp>
    </p:spTree>
    <p:extLst>
      <p:ext uri="{BB962C8B-B14F-4D97-AF65-F5344CB8AC3E}">
        <p14:creationId xmlns:p14="http://schemas.microsoft.com/office/powerpoint/2010/main" val="24596275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_Nur Titel">
    <p:spTree>
      <p:nvGrpSpPr>
        <p:cNvPr id="1" name=""/>
        <p:cNvGrpSpPr/>
        <p:nvPr/>
      </p:nvGrpSpPr>
      <p:grpSpPr>
        <a:xfrm>
          <a:off x="0" y="0"/>
          <a:ext cx="0" cy="0"/>
          <a:chOff x="0" y="0"/>
          <a:chExt cx="0" cy="0"/>
        </a:xfrm>
      </p:grpSpPr>
      <p:sp>
        <p:nvSpPr>
          <p:cNvPr id="2" name="Titel 1"/>
          <p:cNvSpPr>
            <a:spLocks noGrp="1"/>
          </p:cNvSpPr>
          <p:nvPr>
            <p:ph type="title"/>
          </p:nvPr>
        </p:nvSpPr>
        <p:spPr>
          <a:xfrm>
            <a:off x="431800" y="238545"/>
            <a:ext cx="11329456" cy="616455"/>
          </a:xfrm>
        </p:spPr>
        <p:txBody>
          <a:bodyPr anchor="ctr" anchorCtr="0">
            <a:noAutofit/>
          </a:bodyPr>
          <a:lstStyle>
            <a:lvl1pPr>
              <a:lnSpc>
                <a:spcPct val="100000"/>
              </a:lnSpc>
              <a:defRPr>
                <a:solidFill>
                  <a:schemeClr val="tx1"/>
                </a:solidFill>
              </a:defRPr>
            </a:lvl1pPr>
          </a:lstStyle>
          <a:p>
            <a:r>
              <a:rPr lang="de-DE"/>
              <a:t>Titelmasterformat durch Klicken bearbeiten</a:t>
            </a:r>
          </a:p>
        </p:txBody>
      </p:sp>
      <p:sp>
        <p:nvSpPr>
          <p:cNvPr id="4" name="Fußzeilenplatzhalter 3"/>
          <p:cNvSpPr>
            <a:spLocks noGrp="1"/>
          </p:cNvSpPr>
          <p:nvPr>
            <p:ph type="ftr" sz="quarter" idx="11"/>
          </p:nvPr>
        </p:nvSpPr>
        <p:spPr>
          <a:xfrm>
            <a:off x="3276601" y="6356355"/>
            <a:ext cx="5639859" cy="365125"/>
          </a:xfrm>
          <a:prstGeom prst="rect">
            <a:avLst/>
          </a:prstGeom>
        </p:spPr>
        <p:txBody>
          <a:bodyPr/>
          <a:lstStyle>
            <a:lvl1pPr>
              <a:defRPr>
                <a:solidFill>
                  <a:schemeClr val="tx1"/>
                </a:solidFill>
              </a:defRPr>
            </a:lvl1pPr>
          </a:lstStyle>
          <a:p>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a:p>
        </p:txBody>
      </p:sp>
      <p:sp>
        <p:nvSpPr>
          <p:cNvPr id="9" name="Textplatzhalter 7"/>
          <p:cNvSpPr>
            <a:spLocks noGrp="1"/>
          </p:cNvSpPr>
          <p:nvPr>
            <p:ph type="body" sz="quarter" idx="13"/>
          </p:nvPr>
        </p:nvSpPr>
        <p:spPr>
          <a:xfrm>
            <a:off x="431803" y="854995"/>
            <a:ext cx="11328400" cy="336244"/>
          </a:xfrm>
        </p:spPr>
        <p:txBody>
          <a:bodyPr lIns="0" tIns="0" rIns="0" bIns="0" anchor="t" anchorCtr="0">
            <a:noAutofit/>
          </a:bodyPr>
          <a:lstStyle>
            <a:lvl1pPr>
              <a:buNone/>
              <a:defRPr sz="2461">
                <a:solidFill>
                  <a:schemeClr val="tx1"/>
                </a:solidFill>
              </a:defRPr>
            </a:lvl1pPr>
          </a:lstStyle>
          <a:p>
            <a:pPr lvl="0"/>
            <a:r>
              <a:rPr lang="de-DE"/>
              <a:t>Textmasterformate durch Klicken bearbeiten</a:t>
            </a:r>
          </a:p>
        </p:txBody>
      </p:sp>
    </p:spTree>
    <p:extLst>
      <p:ext uri="{BB962C8B-B14F-4D97-AF65-F5344CB8AC3E}">
        <p14:creationId xmlns:p14="http://schemas.microsoft.com/office/powerpoint/2010/main" val="40526014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13A4A-B873-0045-8788-0300067634BC}"/>
              </a:ext>
            </a:extLst>
          </p:cNvPr>
          <p:cNvSpPr>
            <a:spLocks noGrp="1"/>
          </p:cNvSpPr>
          <p:nvPr>
            <p:ph type="ctrTitle" hasCustomPrompt="1"/>
          </p:nvPr>
        </p:nvSpPr>
        <p:spPr>
          <a:xfrm>
            <a:off x="1524000" y="1728538"/>
            <a:ext cx="9144000" cy="2387600"/>
          </a:xfrm>
        </p:spPr>
        <p:txBody>
          <a:bodyPr anchor="b"/>
          <a:lstStyle>
            <a:lvl1pPr algn="ctr">
              <a:defRPr sz="6000"/>
            </a:lvl1pPr>
          </a:lstStyle>
          <a:p>
            <a:r>
              <a:rPr lang="sv-SE" dirty="0"/>
              <a:t>Klicka här för att </a:t>
            </a:r>
            <a:br>
              <a:rPr lang="sv-SE" dirty="0"/>
            </a:br>
            <a:r>
              <a:rPr lang="sv-SE" dirty="0"/>
              <a:t>ändra rubriken</a:t>
            </a:r>
          </a:p>
        </p:txBody>
      </p:sp>
      <p:sp>
        <p:nvSpPr>
          <p:cNvPr id="3" name="Underrubrik 2">
            <a:extLst>
              <a:ext uri="{FF2B5EF4-FFF2-40B4-BE49-F238E27FC236}">
                <a16:creationId xmlns:a16="http://schemas.microsoft.com/office/drawing/2014/main" id="{67588388-7C97-D049-B3EF-48EF5F48EE99}"/>
              </a:ext>
            </a:extLst>
          </p:cNvPr>
          <p:cNvSpPr>
            <a:spLocks noGrp="1"/>
          </p:cNvSpPr>
          <p:nvPr>
            <p:ph type="subTitle" idx="1" hasCustomPrompt="1"/>
          </p:nvPr>
        </p:nvSpPr>
        <p:spPr>
          <a:xfrm>
            <a:off x="1524000" y="4208213"/>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underrubriken</a:t>
            </a:r>
          </a:p>
        </p:txBody>
      </p:sp>
      <p:sp>
        <p:nvSpPr>
          <p:cNvPr id="7" name="Platshållare för datum 21">
            <a:extLst>
              <a:ext uri="{FF2B5EF4-FFF2-40B4-BE49-F238E27FC236}">
                <a16:creationId xmlns:a16="http://schemas.microsoft.com/office/drawing/2014/main" id="{5296578B-EE30-374D-84A7-FDD9263DB274}"/>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dirty="0"/>
          </a:p>
        </p:txBody>
      </p:sp>
      <p:sp>
        <p:nvSpPr>
          <p:cNvPr id="8" name="Platshållare för bildnummer 23">
            <a:extLst>
              <a:ext uri="{FF2B5EF4-FFF2-40B4-BE49-F238E27FC236}">
                <a16:creationId xmlns:a16="http://schemas.microsoft.com/office/drawing/2014/main" id="{0234C5AA-D8FA-414B-AC70-96D3B3883021}"/>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4015657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Rubrik, punktlista, färgad bakgrund">
    <p:bg>
      <p:bgPr>
        <a:solidFill>
          <a:schemeClr val="tx2"/>
        </a:solidFill>
        <a:effectLst/>
      </p:bgPr>
    </p:bg>
    <p:spTree>
      <p:nvGrpSpPr>
        <p:cNvPr id="1" name=""/>
        <p:cNvGrpSpPr/>
        <p:nvPr/>
      </p:nvGrpSpPr>
      <p:grpSpPr>
        <a:xfrm>
          <a:off x="0" y="0"/>
          <a:ext cx="0" cy="0"/>
          <a:chOff x="0" y="0"/>
          <a:chExt cx="0" cy="0"/>
        </a:xfrm>
      </p:grpSpPr>
      <p:sp>
        <p:nvSpPr>
          <p:cNvPr id="6" name="Rektangel 12">
            <a:extLst>
              <a:ext uri="{FF2B5EF4-FFF2-40B4-BE49-F238E27FC236}">
                <a16:creationId xmlns:a16="http://schemas.microsoft.com/office/drawing/2014/main" id="{3030809C-53BA-064E-AED5-3E756369DD24}"/>
              </a:ext>
            </a:extLst>
          </p:cNvPr>
          <p:cNvSpPr/>
          <p:nvPr userDrawn="1"/>
        </p:nvSpPr>
        <p:spPr>
          <a:xfrm rot="10800000">
            <a:off x="0"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1" name="Title 1">
            <a:extLst>
              <a:ext uri="{FF2B5EF4-FFF2-40B4-BE49-F238E27FC236}">
                <a16:creationId xmlns:a16="http://schemas.microsoft.com/office/drawing/2014/main" id="{85BD86B4-B6C0-1C41-AE2B-D2E900198182}"/>
              </a:ext>
            </a:extLst>
          </p:cNvPr>
          <p:cNvSpPr>
            <a:spLocks noGrp="1"/>
          </p:cNvSpPr>
          <p:nvPr>
            <p:ph type="ctrTitle" hasCustomPrompt="1"/>
          </p:nvPr>
        </p:nvSpPr>
        <p:spPr>
          <a:xfrm>
            <a:off x="829260" y="1841311"/>
            <a:ext cx="4738419" cy="1820127"/>
          </a:xfrm>
          <a:prstGeom prst="rect">
            <a:avLst/>
          </a:prstGeom>
        </p:spPr>
        <p:txBody>
          <a:bodyPr anchor="ctr"/>
          <a:lstStyle>
            <a:lvl1pPr algn="l">
              <a:lnSpc>
                <a:spcPct val="100000"/>
              </a:lnSpc>
              <a:defRPr sz="3600" b="1" i="0">
                <a:solidFill>
                  <a:schemeClr val="tx1"/>
                </a:solidFill>
                <a:latin typeface="Lab Grotesque Black" pitchFamily="2" charset="0"/>
              </a:defRPr>
            </a:lvl1pPr>
          </a:lstStyle>
          <a:p>
            <a:r>
              <a:rPr lang="sv-SE"/>
              <a:t>Klicka här för att ändra rubriken</a:t>
            </a:r>
            <a:endParaRPr lang="en-US"/>
          </a:p>
        </p:txBody>
      </p:sp>
      <p:sp>
        <p:nvSpPr>
          <p:cNvPr id="12" name="Subtitle 2">
            <a:extLst>
              <a:ext uri="{FF2B5EF4-FFF2-40B4-BE49-F238E27FC236}">
                <a16:creationId xmlns:a16="http://schemas.microsoft.com/office/drawing/2014/main" id="{49EC6415-96E4-2A47-ABC9-EEE164D3BE9E}"/>
              </a:ext>
            </a:extLst>
          </p:cNvPr>
          <p:cNvSpPr>
            <a:spLocks noGrp="1"/>
          </p:cNvSpPr>
          <p:nvPr>
            <p:ph type="subTitle" idx="1" hasCustomPrompt="1"/>
          </p:nvPr>
        </p:nvSpPr>
        <p:spPr>
          <a:xfrm>
            <a:off x="813031" y="3874514"/>
            <a:ext cx="4575396" cy="1663481"/>
          </a:xfrm>
          <a:prstGeom prst="rect">
            <a:avLst/>
          </a:prstGeom>
        </p:spPr>
        <p:txBody>
          <a:bodyPr/>
          <a:lstStyle>
            <a:lvl1pPr marL="0" indent="0" algn="l">
              <a:lnSpc>
                <a:spcPct val="130000"/>
              </a:lnSpc>
              <a:buNone/>
              <a:defRPr sz="1800" b="0" i="0">
                <a:solidFill>
                  <a:schemeClr val="tx2"/>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18" name="Platshållare för datum 21">
            <a:extLst>
              <a:ext uri="{FF2B5EF4-FFF2-40B4-BE49-F238E27FC236}">
                <a16:creationId xmlns:a16="http://schemas.microsoft.com/office/drawing/2014/main" id="{57061951-7D62-AE45-B7CD-A1237E7E418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34E33A72-E738-2045-A89C-6C983AF5ABBD}" type="datetime1">
              <a:rPr lang="sv-SE" smtClean="0"/>
              <a:pPr/>
              <a:t>2022-01-18</a:t>
            </a:fld>
            <a:endParaRPr lang="sv-SE"/>
          </a:p>
        </p:txBody>
      </p:sp>
      <p:sp>
        <p:nvSpPr>
          <p:cNvPr id="19" name="Platshållare för bildnummer 23">
            <a:extLst>
              <a:ext uri="{FF2B5EF4-FFF2-40B4-BE49-F238E27FC236}">
                <a16:creationId xmlns:a16="http://schemas.microsoft.com/office/drawing/2014/main" id="{99EBBDAB-6D65-8C49-B3A9-8A9B13986E8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1" name="Rak 20">
            <a:extLst>
              <a:ext uri="{FF2B5EF4-FFF2-40B4-BE49-F238E27FC236}">
                <a16:creationId xmlns:a16="http://schemas.microsoft.com/office/drawing/2014/main" id="{5F09914A-1941-EF48-9E36-E2D36C28D1DB}"/>
              </a:ext>
            </a:extLst>
          </p:cNvPr>
          <p:cNvCxnSpPr>
            <a:cxnSpLocks/>
          </p:cNvCxnSpPr>
          <p:nvPr userDrawn="1"/>
        </p:nvCxnSpPr>
        <p:spPr>
          <a:xfrm>
            <a:off x="6695162" y="430305"/>
            <a:ext cx="509522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5D7E1D7F-5B8F-454A-83BD-D4BE19FE9EB7}"/>
              </a:ext>
            </a:extLst>
          </p:cNvPr>
          <p:cNvCxnSpPr>
            <a:cxnSpLocks/>
          </p:cNvCxnSpPr>
          <p:nvPr userDrawn="1"/>
        </p:nvCxnSpPr>
        <p:spPr>
          <a:xfrm>
            <a:off x="333488" y="428431"/>
            <a:ext cx="636167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latshållare för text 18">
            <a:extLst>
              <a:ext uri="{FF2B5EF4-FFF2-40B4-BE49-F238E27FC236}">
                <a16:creationId xmlns:a16="http://schemas.microsoft.com/office/drawing/2014/main" id="{C8B245FE-A202-AC44-8B0F-83E46D7F5D05}"/>
              </a:ext>
            </a:extLst>
          </p:cNvPr>
          <p:cNvSpPr>
            <a:spLocks noGrp="1"/>
          </p:cNvSpPr>
          <p:nvPr>
            <p:ph type="body" sz="quarter" idx="15" hasCustomPrompt="1"/>
          </p:nvPr>
        </p:nvSpPr>
        <p:spPr>
          <a:xfrm>
            <a:off x="7492323" y="2270772"/>
            <a:ext cx="4298058" cy="1158227"/>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stStyle>
          <a:p>
            <a:pPr lvl="0"/>
            <a:r>
              <a:rPr lang="sv-SE"/>
              <a:t>Skriv text här</a:t>
            </a:r>
          </a:p>
          <a:p>
            <a:pPr lvl="0"/>
            <a:r>
              <a:rPr lang="sv-SE"/>
              <a:t>Skriv här </a:t>
            </a:r>
          </a:p>
          <a:p>
            <a:pPr lvl="0"/>
            <a:r>
              <a:rPr lang="sv-SE"/>
              <a:t>Skriv här</a:t>
            </a:r>
          </a:p>
        </p:txBody>
      </p:sp>
      <p:sp>
        <p:nvSpPr>
          <p:cNvPr id="22" name="Platshållare för text 22">
            <a:extLst>
              <a:ext uri="{FF2B5EF4-FFF2-40B4-BE49-F238E27FC236}">
                <a16:creationId xmlns:a16="http://schemas.microsoft.com/office/drawing/2014/main" id="{D6DC127B-0696-5E4B-8869-F7F2FC0C70A8}"/>
              </a:ext>
            </a:extLst>
          </p:cNvPr>
          <p:cNvSpPr>
            <a:spLocks noGrp="1"/>
          </p:cNvSpPr>
          <p:nvPr>
            <p:ph type="body" sz="quarter" idx="17" hasCustomPrompt="1"/>
          </p:nvPr>
        </p:nvSpPr>
        <p:spPr>
          <a:xfrm>
            <a:off x="7492323" y="1841311"/>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23" name="Platshållare för text 18">
            <a:extLst>
              <a:ext uri="{FF2B5EF4-FFF2-40B4-BE49-F238E27FC236}">
                <a16:creationId xmlns:a16="http://schemas.microsoft.com/office/drawing/2014/main" id="{7B931328-AE8E-0841-BEB6-855317D39E24}"/>
              </a:ext>
            </a:extLst>
          </p:cNvPr>
          <p:cNvSpPr>
            <a:spLocks noGrp="1"/>
          </p:cNvSpPr>
          <p:nvPr>
            <p:ph type="body" sz="quarter" idx="18" hasCustomPrompt="1"/>
          </p:nvPr>
        </p:nvSpPr>
        <p:spPr>
          <a:xfrm>
            <a:off x="7492323" y="4303976"/>
            <a:ext cx="4298058" cy="107066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stStyle>
          <a:p>
            <a:pPr lvl="0"/>
            <a:r>
              <a:rPr lang="sv-SE"/>
              <a:t>Skriv text här</a:t>
            </a:r>
          </a:p>
          <a:p>
            <a:pPr lvl="0"/>
            <a:r>
              <a:rPr lang="sv-SE"/>
              <a:t>Skriv här </a:t>
            </a:r>
          </a:p>
          <a:p>
            <a:pPr lvl="0"/>
            <a:r>
              <a:rPr lang="sv-SE"/>
              <a:t>Skriv här</a:t>
            </a:r>
          </a:p>
        </p:txBody>
      </p:sp>
      <p:sp>
        <p:nvSpPr>
          <p:cNvPr id="24" name="Platshållare för text 22">
            <a:extLst>
              <a:ext uri="{FF2B5EF4-FFF2-40B4-BE49-F238E27FC236}">
                <a16:creationId xmlns:a16="http://schemas.microsoft.com/office/drawing/2014/main" id="{F383040D-3E30-B24C-B435-B1D4D9C3762C}"/>
              </a:ext>
            </a:extLst>
          </p:cNvPr>
          <p:cNvSpPr>
            <a:spLocks noGrp="1"/>
          </p:cNvSpPr>
          <p:nvPr>
            <p:ph type="body" sz="quarter" idx="19" hasCustomPrompt="1"/>
          </p:nvPr>
        </p:nvSpPr>
        <p:spPr>
          <a:xfrm>
            <a:off x="7492323" y="3874514"/>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pic>
        <p:nvPicPr>
          <p:cNvPr id="14" name="Bildobjekt 13">
            <a:extLst>
              <a:ext uri="{FF2B5EF4-FFF2-40B4-BE49-F238E27FC236}">
                <a16:creationId xmlns:a16="http://schemas.microsoft.com/office/drawing/2014/main" id="{C6D594FA-9A3A-0547-8591-A2E6960503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33491" y="104033"/>
            <a:ext cx="1441406" cy="196843"/>
          </a:xfrm>
          <a:prstGeom prst="rect">
            <a:avLst/>
          </a:prstGeom>
        </p:spPr>
      </p:pic>
    </p:spTree>
    <p:extLst>
      <p:ext uri="{BB962C8B-B14F-4D97-AF65-F5344CB8AC3E}">
        <p14:creationId xmlns:p14="http://schemas.microsoft.com/office/powerpoint/2010/main" val="1096681306"/>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 Startbild">
    <p:bg>
      <p:bgPr>
        <a:solidFill>
          <a:srgbClr val="EFF2F5"/>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7D44B0B-6197-FA45-BE51-6BBD1D204D6B}"/>
              </a:ext>
            </a:extLst>
          </p:cNvPr>
          <p:cNvSpPr/>
          <p:nvPr userDrawn="1"/>
        </p:nvSpPr>
        <p:spPr>
          <a:xfrm>
            <a:off x="0" y="0"/>
            <a:ext cx="12192000"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dirty="0"/>
              <a:t>Klicka för </a:t>
            </a:r>
          </a:p>
          <a:p>
            <a:pPr lvl="0"/>
            <a:r>
              <a:rPr lang="sv-SE" dirty="0"/>
              <a:t>att ändra rubrik</a:t>
            </a:r>
          </a:p>
        </p:txBody>
      </p:sp>
      <p:sp>
        <p:nvSpPr>
          <p:cNvPr id="6" name="Rektangel 12">
            <a:extLst>
              <a:ext uri="{FF2B5EF4-FFF2-40B4-BE49-F238E27FC236}">
                <a16:creationId xmlns:a16="http://schemas.microsoft.com/office/drawing/2014/main" id="{BB698276-7501-CD45-879F-2EEB37D5A7A0}"/>
              </a:ext>
            </a:extLst>
          </p:cNvPr>
          <p:cNvSpPr/>
          <p:nvPr userDrawn="1"/>
        </p:nvSpPr>
        <p:spPr>
          <a:xfrm>
            <a:off x="6117771" y="0"/>
            <a:ext cx="6074229" cy="68834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 name="connsiteX0" fmla="*/ 1757130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1757130 w 5744930"/>
              <a:gd name="connsiteY4" fmla="*/ 0 h 6858000"/>
              <a:gd name="connsiteX0" fmla="*/ 3727652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3727652 w 5744930"/>
              <a:gd name="connsiteY4" fmla="*/ 0 h 6858000"/>
              <a:gd name="connsiteX0" fmla="*/ 3489830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3489830 w 5507108"/>
              <a:gd name="connsiteY4" fmla="*/ 0 h 6870700"/>
              <a:gd name="connsiteX0" fmla="*/ 2900939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2900939 w 5507108"/>
              <a:gd name="connsiteY4" fmla="*/ 0 h 6870700"/>
              <a:gd name="connsiteX0" fmla="*/ 2810340 w 5416509"/>
              <a:gd name="connsiteY0" fmla="*/ 0 h 6883400"/>
              <a:gd name="connsiteX1" fmla="*/ 5416509 w 5416509"/>
              <a:gd name="connsiteY1" fmla="*/ 0 h 6883400"/>
              <a:gd name="connsiteX2" fmla="*/ 5416509 w 5416509"/>
              <a:gd name="connsiteY2" fmla="*/ 6858000 h 6883400"/>
              <a:gd name="connsiteX3" fmla="*/ 0 w 5416509"/>
              <a:gd name="connsiteY3" fmla="*/ 6883400 h 6883400"/>
              <a:gd name="connsiteX4" fmla="*/ 2810340 w 5416509"/>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509" h="6883400">
                <a:moveTo>
                  <a:pt x="2810340" y="0"/>
                </a:moveTo>
                <a:lnTo>
                  <a:pt x="5416509" y="0"/>
                </a:lnTo>
                <a:lnTo>
                  <a:pt x="5416509" y="6858000"/>
                </a:lnTo>
                <a:lnTo>
                  <a:pt x="0" y="6883400"/>
                </a:lnTo>
                <a:lnTo>
                  <a:pt x="281034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sp>
        <p:nvSpPr>
          <p:cNvPr id="7" name="Platshållare för bild 2">
            <a:extLst>
              <a:ext uri="{FF2B5EF4-FFF2-40B4-BE49-F238E27FC236}">
                <a16:creationId xmlns:a16="http://schemas.microsoft.com/office/drawing/2014/main" id="{B0D96CB5-71EF-BA43-9B66-282BFDE1F457}"/>
              </a:ext>
            </a:extLst>
          </p:cNvPr>
          <p:cNvSpPr>
            <a:spLocks noGrp="1"/>
          </p:cNvSpPr>
          <p:nvPr>
            <p:ph type="pic" sz="quarter" idx="13" hasCustomPrompt="1"/>
          </p:nvPr>
        </p:nvSpPr>
        <p:spPr>
          <a:xfrm>
            <a:off x="6590962" y="996750"/>
            <a:ext cx="4009177" cy="486450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dirty="0"/>
              <a:t>Bild</a:t>
            </a: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nchor="t"/>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dirty="0"/>
              <a:t>EN UNDERRUBRIK</a:t>
            </a:r>
            <a:br>
              <a:rPr lang="sv-SE" dirty="0"/>
            </a:br>
            <a:r>
              <a:rPr lang="sv-SE" dirty="0"/>
              <a:t>MÅNAD 2020</a:t>
            </a:r>
          </a:p>
        </p:txBody>
      </p:sp>
    </p:spTree>
    <p:extLst>
      <p:ext uri="{BB962C8B-B14F-4D97-AF65-F5344CB8AC3E}">
        <p14:creationId xmlns:p14="http://schemas.microsoft.com/office/powerpoint/2010/main" val="22482493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Startbild">
    <p:spTree>
      <p:nvGrpSpPr>
        <p:cNvPr id="1" name=""/>
        <p:cNvGrpSpPr/>
        <p:nvPr/>
      </p:nvGrpSpPr>
      <p:grpSpPr>
        <a:xfrm>
          <a:off x="0" y="0"/>
          <a:ext cx="0" cy="0"/>
          <a:chOff x="0" y="0"/>
          <a:chExt cx="0" cy="0"/>
        </a:xfrm>
      </p:grpSpPr>
      <p:pic>
        <p:nvPicPr>
          <p:cNvPr id="7" name="Bildobjekt 6" descr="En bild som visar inomhus, person, stående, kök&#10;&#10;Automatiskt genererad beskrivning">
            <a:extLst>
              <a:ext uri="{FF2B5EF4-FFF2-40B4-BE49-F238E27FC236}">
                <a16:creationId xmlns:a16="http://schemas.microsoft.com/office/drawing/2014/main" id="{2D0DDEEA-C739-9E42-9DC7-49DE5D7918E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Bildobjekt 9" descr="En bild som visar gitarr&#10;&#10;Automatiskt genererad beskrivning">
            <a:extLst>
              <a:ext uri="{FF2B5EF4-FFF2-40B4-BE49-F238E27FC236}">
                <a16:creationId xmlns:a16="http://schemas.microsoft.com/office/drawing/2014/main" id="{23D75F42-9386-6D4E-B858-1292FDEAA5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Bild 12">
            <a:extLst>
              <a:ext uri="{FF2B5EF4-FFF2-40B4-BE49-F238E27FC236}">
                <a16:creationId xmlns:a16="http://schemas.microsoft.com/office/drawing/2014/main" id="{2FCB708A-DA4B-8B4C-A0FF-822E99B8A5C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
        <p:nvSpPr>
          <p:cNvPr id="12" name="Platshållare för text 5">
            <a:extLst>
              <a:ext uri="{FF2B5EF4-FFF2-40B4-BE49-F238E27FC236}">
                <a16:creationId xmlns:a16="http://schemas.microsoft.com/office/drawing/2014/main" id="{C002FEDF-21F7-2748-9AEA-062A1C304AF8}"/>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dirty="0"/>
              <a:t>Klicka här för att </a:t>
            </a:r>
            <a:br>
              <a:rPr lang="sv-SE" dirty="0"/>
            </a:br>
            <a:r>
              <a:rPr lang="sv-SE" dirty="0"/>
              <a:t>ändra rubrik</a:t>
            </a:r>
          </a:p>
        </p:txBody>
      </p:sp>
      <p:sp>
        <p:nvSpPr>
          <p:cNvPr id="14" name="Platshållare för text 3">
            <a:extLst>
              <a:ext uri="{FF2B5EF4-FFF2-40B4-BE49-F238E27FC236}">
                <a16:creationId xmlns:a16="http://schemas.microsoft.com/office/drawing/2014/main" id="{7B5FB8A3-C8F9-6249-A2A9-B66BA43E4AAA}"/>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dirty="0"/>
              <a:t>EN UNDERRUBRIK</a:t>
            </a:r>
            <a:br>
              <a:rPr lang="sv-SE" dirty="0"/>
            </a:br>
            <a:r>
              <a:rPr lang="sv-SE" dirty="0"/>
              <a:t>MÅNAD 2020</a:t>
            </a:r>
          </a:p>
        </p:txBody>
      </p:sp>
    </p:spTree>
    <p:extLst>
      <p:ext uri="{BB962C8B-B14F-4D97-AF65-F5344CB8AC3E}">
        <p14:creationId xmlns:p14="http://schemas.microsoft.com/office/powerpoint/2010/main" val="36946165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om sida med rubri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B0FB7A5-156A-F643-900D-09F11958714C}"/>
              </a:ext>
            </a:extLst>
          </p:cNvPr>
          <p:cNvSpPr>
            <a:spLocks noGrp="1"/>
          </p:cNvSpPr>
          <p:nvPr>
            <p:ph type="title" hasCustomPrompt="1"/>
          </p:nvPr>
        </p:nvSpPr>
        <p:spPr>
          <a:xfrm>
            <a:off x="831850" y="989572"/>
            <a:ext cx="10515600" cy="1018853"/>
          </a:xfrm>
          <a:prstGeom prst="rect">
            <a:avLst/>
          </a:prstGeom>
        </p:spPr>
        <p:txBody>
          <a:bodyPr anchor="ctr">
            <a:noAutofit/>
          </a:bodyPr>
          <a:lstStyle>
            <a:lvl1pPr>
              <a:lnSpc>
                <a:spcPct val="90000"/>
              </a:lnSpc>
              <a:defRPr sz="4400" b="1" i="0">
                <a:latin typeface="Lab Grotesque Black" pitchFamily="2" charset="0"/>
              </a:defRPr>
            </a:lvl1pPr>
          </a:lstStyle>
          <a:p>
            <a:r>
              <a:rPr lang="sv-SE" dirty="0"/>
              <a:t>Klicka här för att </a:t>
            </a:r>
            <a:br>
              <a:rPr lang="sv-SE" dirty="0"/>
            </a:br>
            <a:r>
              <a:rPr lang="sv-SE" dirty="0"/>
              <a:t>ändra rubriken</a:t>
            </a:r>
            <a:endParaRPr lang="en-US" dirty="0"/>
          </a:p>
        </p:txBody>
      </p:sp>
      <p:sp>
        <p:nvSpPr>
          <p:cNvPr id="5" name="Platshållare för datum 21">
            <a:extLst>
              <a:ext uri="{FF2B5EF4-FFF2-40B4-BE49-F238E27FC236}">
                <a16:creationId xmlns:a16="http://schemas.microsoft.com/office/drawing/2014/main" id="{C3A6FB87-11E3-0D4D-A5E1-C3B330B626D6}"/>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dirty="0"/>
          </a:p>
        </p:txBody>
      </p:sp>
      <p:sp>
        <p:nvSpPr>
          <p:cNvPr id="7" name="Platshållare för bildnummer 23">
            <a:extLst>
              <a:ext uri="{FF2B5EF4-FFF2-40B4-BE49-F238E27FC236}">
                <a16:creationId xmlns:a16="http://schemas.microsoft.com/office/drawing/2014/main" id="{811DB2C4-8CD2-7241-9C2E-F64A0E06179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3715967277"/>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 bild">
    <p:spTree>
      <p:nvGrpSpPr>
        <p:cNvPr id="1" name=""/>
        <p:cNvGrpSpPr/>
        <p:nvPr/>
      </p:nvGrpSpPr>
      <p:grpSpPr>
        <a:xfrm>
          <a:off x="0" y="0"/>
          <a:ext cx="0" cy="0"/>
          <a:chOff x="0" y="0"/>
          <a:chExt cx="0" cy="0"/>
        </a:xfrm>
      </p:grpSpPr>
      <p:sp>
        <p:nvSpPr>
          <p:cNvPr id="6" name="Platshållare för bild 15">
            <a:extLst>
              <a:ext uri="{FF2B5EF4-FFF2-40B4-BE49-F238E27FC236}">
                <a16:creationId xmlns:a16="http://schemas.microsoft.com/office/drawing/2014/main" id="{7A94AEDA-8355-1D4F-A84E-C6EB0507B172}"/>
              </a:ext>
            </a:extLst>
          </p:cNvPr>
          <p:cNvSpPr>
            <a:spLocks noGrp="1"/>
          </p:cNvSpPr>
          <p:nvPr>
            <p:ph type="pic" sz="quarter" idx="13"/>
          </p:nvPr>
        </p:nvSpPr>
        <p:spPr>
          <a:xfrm>
            <a:off x="6371915" y="1103882"/>
            <a:ext cx="5352206" cy="4939732"/>
          </a:xfrm>
          <a:prstGeom prst="rect">
            <a:avLst/>
          </a:prstGeom>
          <a:solidFill>
            <a:schemeClr val="bg2"/>
          </a:solidFill>
        </p:spPr>
        <p:txBody>
          <a:bodyPr/>
          <a:lstStyle>
            <a:lvl1pPr>
              <a:defRPr b="1" i="0">
                <a:latin typeface="Lab Grotesque Black" pitchFamily="2" charset="0"/>
              </a:defRPr>
            </a:lvl1pPr>
          </a:lstStyle>
          <a:p>
            <a:r>
              <a:rPr lang="sv-SE"/>
              <a:t>Klicka på ikonen för att lägga till en bild</a:t>
            </a:r>
            <a:endParaRPr lang="sv-SE" dirty="0"/>
          </a:p>
        </p:txBody>
      </p:sp>
      <p:sp>
        <p:nvSpPr>
          <p:cNvPr id="8" name="Title 1">
            <a:extLst>
              <a:ext uri="{FF2B5EF4-FFF2-40B4-BE49-F238E27FC236}">
                <a16:creationId xmlns:a16="http://schemas.microsoft.com/office/drawing/2014/main" id="{BAAAD11C-DAC5-F040-BB6F-61022800A4E0}"/>
              </a:ext>
            </a:extLst>
          </p:cNvPr>
          <p:cNvSpPr>
            <a:spLocks noGrp="1"/>
          </p:cNvSpPr>
          <p:nvPr>
            <p:ph type="ctrTitle" hasCustomPrompt="1"/>
          </p:nvPr>
        </p:nvSpPr>
        <p:spPr>
          <a:xfrm>
            <a:off x="819504" y="2036324"/>
            <a:ext cx="4996307" cy="1244539"/>
          </a:xfrm>
          <a:prstGeom prst="rect">
            <a:avLst/>
          </a:prstGeom>
        </p:spPr>
        <p:txBody>
          <a:bodyPr anchor="ctr"/>
          <a:lstStyle>
            <a:lvl1pPr algn="l">
              <a:lnSpc>
                <a:spcPct val="100000"/>
              </a:lnSpc>
              <a:defRPr sz="3600" b="1" i="0">
                <a:latin typeface="Lab Grotesque Black" pitchFamily="2" charset="0"/>
              </a:defRPr>
            </a:lvl1pPr>
          </a:lstStyle>
          <a:p>
            <a:r>
              <a:rPr lang="sv-SE" dirty="0"/>
              <a:t>Klicka här för att ändra rubriken</a:t>
            </a:r>
            <a:endParaRPr lang="en-US" dirty="0"/>
          </a:p>
        </p:txBody>
      </p:sp>
      <p:sp>
        <p:nvSpPr>
          <p:cNvPr id="9" name="Subtitle 2">
            <a:extLst>
              <a:ext uri="{FF2B5EF4-FFF2-40B4-BE49-F238E27FC236}">
                <a16:creationId xmlns:a16="http://schemas.microsoft.com/office/drawing/2014/main" id="{DB93F747-7128-4C49-96A2-FD74608E645D}"/>
              </a:ext>
            </a:extLst>
          </p:cNvPr>
          <p:cNvSpPr>
            <a:spLocks noGrp="1"/>
          </p:cNvSpPr>
          <p:nvPr>
            <p:ph type="subTitle" idx="1" hasCustomPrompt="1"/>
          </p:nvPr>
        </p:nvSpPr>
        <p:spPr>
          <a:xfrm>
            <a:off x="803275" y="3493939"/>
            <a:ext cx="5016812" cy="1663481"/>
          </a:xfrm>
          <a:prstGeom prst="rect">
            <a:avLst/>
          </a:prstGeom>
        </p:spPr>
        <p:txBody>
          <a:bodyPr/>
          <a:lstStyle>
            <a:lvl1pPr marL="0" indent="0" algn="l">
              <a:lnSpc>
                <a:spcPct val="130000"/>
              </a:lnSpc>
              <a:buNone/>
              <a:defRPr sz="16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underrubriken</a:t>
            </a:r>
            <a:endParaRPr lang="en-US" dirty="0"/>
          </a:p>
        </p:txBody>
      </p:sp>
      <p:sp>
        <p:nvSpPr>
          <p:cNvPr id="7" name="Platshållare för datum 21">
            <a:extLst>
              <a:ext uri="{FF2B5EF4-FFF2-40B4-BE49-F238E27FC236}">
                <a16:creationId xmlns:a16="http://schemas.microsoft.com/office/drawing/2014/main" id="{A9BF24EF-1D11-EF4D-83B2-172F61FC383E}"/>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dirty="0"/>
          </a:p>
        </p:txBody>
      </p:sp>
      <p:sp>
        <p:nvSpPr>
          <p:cNvPr id="12" name="Platshållare för bildnummer 23">
            <a:extLst>
              <a:ext uri="{FF2B5EF4-FFF2-40B4-BE49-F238E27FC236}">
                <a16:creationId xmlns:a16="http://schemas.microsoft.com/office/drawing/2014/main" id="{96307288-30B8-3B4C-8651-4DD980555460}"/>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4175667618"/>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Rubrik, punktlista, färgad bakgrund">
    <p:bg>
      <p:bgPr>
        <a:solidFill>
          <a:schemeClr val="accent2"/>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90F5A76A-C2E0-4341-B31D-612DAE2877FF}"/>
              </a:ext>
            </a:extLst>
          </p:cNvPr>
          <p:cNvSpPr/>
          <p:nvPr userDrawn="1"/>
        </p:nvSpPr>
        <p:spPr>
          <a:xfrm>
            <a:off x="0" y="0"/>
            <a:ext cx="12192000" cy="6858000"/>
          </a:xfrm>
          <a:prstGeom prst="rect">
            <a:avLst/>
          </a:prstGeom>
          <a:solidFill>
            <a:srgbClr val="F4B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sp>
        <p:nvSpPr>
          <p:cNvPr id="6" name="Rektangel 12">
            <a:extLst>
              <a:ext uri="{FF2B5EF4-FFF2-40B4-BE49-F238E27FC236}">
                <a16:creationId xmlns:a16="http://schemas.microsoft.com/office/drawing/2014/main" id="{3030809C-53BA-064E-AED5-3E756369DD24}"/>
              </a:ext>
            </a:extLst>
          </p:cNvPr>
          <p:cNvSpPr/>
          <p:nvPr userDrawn="1"/>
        </p:nvSpPr>
        <p:spPr>
          <a:xfrm>
            <a:off x="5355771"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sp>
        <p:nvSpPr>
          <p:cNvPr id="15" name="Title 1">
            <a:extLst>
              <a:ext uri="{FF2B5EF4-FFF2-40B4-BE49-F238E27FC236}">
                <a16:creationId xmlns:a16="http://schemas.microsoft.com/office/drawing/2014/main" id="{B6ACF7E5-B7E4-9641-8B4E-293685098BB3}"/>
              </a:ext>
            </a:extLst>
          </p:cNvPr>
          <p:cNvSpPr>
            <a:spLocks noGrp="1"/>
          </p:cNvSpPr>
          <p:nvPr>
            <p:ph type="ctrTitle" hasCustomPrompt="1"/>
          </p:nvPr>
        </p:nvSpPr>
        <p:spPr>
          <a:xfrm>
            <a:off x="840149" y="1841311"/>
            <a:ext cx="4556696"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dirty="0"/>
              <a:t>Klicka här för att ändra rubriken</a:t>
            </a:r>
            <a:endParaRPr lang="en-US" dirty="0"/>
          </a:p>
        </p:txBody>
      </p:sp>
      <p:sp>
        <p:nvSpPr>
          <p:cNvPr id="16" name="Subtitle 2">
            <a:extLst>
              <a:ext uri="{FF2B5EF4-FFF2-40B4-BE49-F238E27FC236}">
                <a16:creationId xmlns:a16="http://schemas.microsoft.com/office/drawing/2014/main" id="{B79B89DB-7A8D-CB49-882C-CED1F8881723}"/>
              </a:ext>
            </a:extLst>
          </p:cNvPr>
          <p:cNvSpPr>
            <a:spLocks noGrp="1"/>
          </p:cNvSpPr>
          <p:nvPr>
            <p:ph type="subTitle" idx="1" hasCustomPrompt="1"/>
          </p:nvPr>
        </p:nvSpPr>
        <p:spPr>
          <a:xfrm>
            <a:off x="823919" y="3874514"/>
            <a:ext cx="4575396"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underrubriken</a:t>
            </a:r>
            <a:endParaRPr lang="en-US" dirty="0"/>
          </a:p>
        </p:txBody>
      </p:sp>
      <p:sp>
        <p:nvSpPr>
          <p:cNvPr id="19" name="Platshållare för text 18">
            <a:extLst>
              <a:ext uri="{FF2B5EF4-FFF2-40B4-BE49-F238E27FC236}">
                <a16:creationId xmlns:a16="http://schemas.microsoft.com/office/drawing/2014/main" id="{53549D1E-42E2-8040-BCFE-8C4CE4DEA99F}"/>
              </a:ext>
            </a:extLst>
          </p:cNvPr>
          <p:cNvSpPr>
            <a:spLocks noGrp="1"/>
          </p:cNvSpPr>
          <p:nvPr>
            <p:ph type="body" sz="quarter" idx="15" hasCustomPrompt="1"/>
          </p:nvPr>
        </p:nvSpPr>
        <p:spPr>
          <a:xfrm>
            <a:off x="7492323" y="2270773"/>
            <a:ext cx="4298058" cy="881054"/>
          </a:xfrm>
          <a:prstGeom prst="rect">
            <a:avLst/>
          </a:prstGeom>
        </p:spPr>
        <p:txBody>
          <a:bodyPr/>
          <a:lstStyle>
            <a:lvl1pPr marL="171450" indent="-171450">
              <a:lnSpc>
                <a:spcPct val="100000"/>
              </a:lnSpc>
              <a:buFont typeface="Arial" panose="020B0604020202020204" pitchFamily="34" charset="0"/>
              <a:buChar char="•"/>
              <a:defRPr sz="1200" b="0" i="0">
                <a:solidFill>
                  <a:schemeClr val="bg1"/>
                </a:solidFill>
                <a:latin typeface="Lab Grotesque" pitchFamily="2" charset="0"/>
              </a:defRPr>
            </a:lvl1pPr>
          </a:lstStyle>
          <a:p>
            <a:pPr lvl="0"/>
            <a:r>
              <a:rPr lang="sv-SE" dirty="0"/>
              <a:t>Skriv text här</a:t>
            </a:r>
          </a:p>
          <a:p>
            <a:pPr lvl="0"/>
            <a:r>
              <a:rPr lang="sv-SE" dirty="0"/>
              <a:t>Skriv här </a:t>
            </a:r>
          </a:p>
          <a:p>
            <a:pPr lvl="0"/>
            <a:r>
              <a:rPr lang="sv-SE" dirty="0"/>
              <a:t>Skriv här</a:t>
            </a:r>
          </a:p>
        </p:txBody>
      </p:sp>
      <p:sp>
        <p:nvSpPr>
          <p:cNvPr id="21" name="Platshållare för text 22">
            <a:extLst>
              <a:ext uri="{FF2B5EF4-FFF2-40B4-BE49-F238E27FC236}">
                <a16:creationId xmlns:a16="http://schemas.microsoft.com/office/drawing/2014/main" id="{9E231565-F42F-B84D-8630-23A4EDE9A4C0}"/>
              </a:ext>
            </a:extLst>
          </p:cNvPr>
          <p:cNvSpPr>
            <a:spLocks noGrp="1"/>
          </p:cNvSpPr>
          <p:nvPr>
            <p:ph type="body" sz="quarter" idx="17" hasCustomPrompt="1"/>
          </p:nvPr>
        </p:nvSpPr>
        <p:spPr>
          <a:xfrm>
            <a:off x="7492323" y="1841311"/>
            <a:ext cx="4298058" cy="338137"/>
          </a:xfrm>
          <a:prstGeom prst="rect">
            <a:avLst/>
          </a:prstGeom>
        </p:spPr>
        <p:txBody>
          <a:bodyPr anchor="ctr"/>
          <a:lstStyle>
            <a:lvl1pPr marL="0" indent="0">
              <a:buNone/>
              <a:defRPr sz="1600" b="1" i="0">
                <a:solidFill>
                  <a:schemeClr val="bg1"/>
                </a:solidFill>
                <a:latin typeface="Lab Grotesque Black" pitchFamily="2" charset="0"/>
              </a:defRPr>
            </a:lvl1pPr>
          </a:lstStyle>
          <a:p>
            <a:pPr lvl="0"/>
            <a:r>
              <a:rPr lang="sv-SE" dirty="0"/>
              <a:t>Underrubrik</a:t>
            </a:r>
          </a:p>
        </p:txBody>
      </p:sp>
      <p:sp>
        <p:nvSpPr>
          <p:cNvPr id="22" name="Platshållare för text 18">
            <a:extLst>
              <a:ext uri="{FF2B5EF4-FFF2-40B4-BE49-F238E27FC236}">
                <a16:creationId xmlns:a16="http://schemas.microsoft.com/office/drawing/2014/main" id="{89CB3AA9-3A88-B04F-91F4-DFBEE7FB3F69}"/>
              </a:ext>
            </a:extLst>
          </p:cNvPr>
          <p:cNvSpPr>
            <a:spLocks noGrp="1"/>
          </p:cNvSpPr>
          <p:nvPr>
            <p:ph type="body" sz="quarter" idx="18" hasCustomPrompt="1"/>
          </p:nvPr>
        </p:nvSpPr>
        <p:spPr>
          <a:xfrm>
            <a:off x="7492323" y="4303976"/>
            <a:ext cx="4298058" cy="881054"/>
          </a:xfrm>
          <a:prstGeom prst="rect">
            <a:avLst/>
          </a:prstGeom>
        </p:spPr>
        <p:txBody>
          <a:bodyPr/>
          <a:lstStyle>
            <a:lvl1pPr marL="171450" indent="-171450">
              <a:lnSpc>
                <a:spcPct val="100000"/>
              </a:lnSpc>
              <a:buFont typeface="Arial" panose="020B0604020202020204" pitchFamily="34" charset="0"/>
              <a:buChar char="•"/>
              <a:defRPr sz="1200" b="0" i="0">
                <a:solidFill>
                  <a:schemeClr val="bg1"/>
                </a:solidFill>
                <a:latin typeface="Lab Grotesque" pitchFamily="2" charset="0"/>
              </a:defRPr>
            </a:lvl1pPr>
          </a:lstStyle>
          <a:p>
            <a:pPr lvl="0"/>
            <a:r>
              <a:rPr lang="sv-SE" dirty="0"/>
              <a:t>Skriv text här</a:t>
            </a:r>
          </a:p>
          <a:p>
            <a:pPr lvl="0"/>
            <a:r>
              <a:rPr lang="sv-SE" dirty="0"/>
              <a:t>Skriv här </a:t>
            </a:r>
          </a:p>
          <a:p>
            <a:pPr lvl="0"/>
            <a:r>
              <a:rPr lang="sv-SE" dirty="0"/>
              <a:t>Skriv här</a:t>
            </a:r>
          </a:p>
        </p:txBody>
      </p:sp>
      <p:sp>
        <p:nvSpPr>
          <p:cNvPr id="23" name="Platshållare för text 22">
            <a:extLst>
              <a:ext uri="{FF2B5EF4-FFF2-40B4-BE49-F238E27FC236}">
                <a16:creationId xmlns:a16="http://schemas.microsoft.com/office/drawing/2014/main" id="{BC829B71-8E95-3F4C-9BCC-DDE757128DC0}"/>
              </a:ext>
            </a:extLst>
          </p:cNvPr>
          <p:cNvSpPr>
            <a:spLocks noGrp="1"/>
          </p:cNvSpPr>
          <p:nvPr>
            <p:ph type="body" sz="quarter" idx="19" hasCustomPrompt="1"/>
          </p:nvPr>
        </p:nvSpPr>
        <p:spPr>
          <a:xfrm>
            <a:off x="7492323" y="3874514"/>
            <a:ext cx="4298058" cy="338137"/>
          </a:xfrm>
          <a:prstGeom prst="rect">
            <a:avLst/>
          </a:prstGeom>
        </p:spPr>
        <p:txBody>
          <a:bodyPr anchor="ctr"/>
          <a:lstStyle>
            <a:lvl1pPr marL="0" indent="0">
              <a:buNone/>
              <a:defRPr sz="1600" b="1" i="0">
                <a:solidFill>
                  <a:schemeClr val="bg1"/>
                </a:solidFill>
                <a:latin typeface="Lab Grotesque Black" pitchFamily="2" charset="0"/>
              </a:defRPr>
            </a:lvl1pPr>
          </a:lstStyle>
          <a:p>
            <a:pPr lvl="0"/>
            <a:r>
              <a:rPr lang="sv-SE" dirty="0"/>
              <a:t>Underrubrik</a:t>
            </a:r>
          </a:p>
        </p:txBody>
      </p:sp>
      <p:sp>
        <p:nvSpPr>
          <p:cNvPr id="17" name="Platshållare för datum 21">
            <a:extLst>
              <a:ext uri="{FF2B5EF4-FFF2-40B4-BE49-F238E27FC236}">
                <a16:creationId xmlns:a16="http://schemas.microsoft.com/office/drawing/2014/main" id="{6E349BA9-827D-334B-9F42-49A1C4151A77}"/>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2FA265FD-F983-CF4D-893D-355FF8FAF7E2}" type="datetime1">
              <a:rPr lang="sv-SE" smtClean="0"/>
              <a:pPr/>
              <a:t>2022-01-18</a:t>
            </a:fld>
            <a:endParaRPr lang="sv-SE" dirty="0"/>
          </a:p>
        </p:txBody>
      </p:sp>
      <p:sp>
        <p:nvSpPr>
          <p:cNvPr id="18" name="Platshållare för bildnummer 23">
            <a:extLst>
              <a:ext uri="{FF2B5EF4-FFF2-40B4-BE49-F238E27FC236}">
                <a16:creationId xmlns:a16="http://schemas.microsoft.com/office/drawing/2014/main" id="{900572AA-3182-B143-AB69-10324F826E2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dirty="0"/>
          </a:p>
        </p:txBody>
      </p:sp>
      <p:cxnSp>
        <p:nvCxnSpPr>
          <p:cNvPr id="20" name="Rak 19">
            <a:extLst>
              <a:ext uri="{FF2B5EF4-FFF2-40B4-BE49-F238E27FC236}">
                <a16:creationId xmlns:a16="http://schemas.microsoft.com/office/drawing/2014/main" id="{BD69D38F-AB20-C548-8B39-6F3A365D81D1}"/>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Bildobjekt 23" descr="En bild som visar ritning&#10;&#10;Automatiskt genererad beskrivning">
            <a:extLst>
              <a:ext uri="{FF2B5EF4-FFF2-40B4-BE49-F238E27FC236}">
                <a16:creationId xmlns:a16="http://schemas.microsoft.com/office/drawing/2014/main" id="{D2A49CFB-4771-C545-8946-19BC20DFAAC5}"/>
              </a:ext>
            </a:extLst>
          </p:cNvPr>
          <p:cNvPicPr>
            <a:picLocks noChangeAspect="1"/>
          </p:cNvPicPr>
          <p:nvPr userDrawn="1"/>
        </p:nvPicPr>
        <p:blipFill>
          <a:blip r:embed="rId2"/>
          <a:stretch>
            <a:fillRect/>
          </a:stretch>
        </p:blipFill>
        <p:spPr>
          <a:xfrm>
            <a:off x="343316" y="103524"/>
            <a:ext cx="1430145" cy="195307"/>
          </a:xfrm>
          <a:prstGeom prst="rect">
            <a:avLst/>
          </a:prstGeom>
        </p:spPr>
      </p:pic>
    </p:spTree>
    <p:extLst>
      <p:ext uri="{BB962C8B-B14F-4D97-AF65-F5344CB8AC3E}">
        <p14:creationId xmlns:p14="http://schemas.microsoft.com/office/powerpoint/2010/main" val="176652192"/>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Rubrik, punktlista, färgad bakgrund">
    <p:bg>
      <p:bgPr>
        <a:solidFill>
          <a:schemeClr val="tx2"/>
        </a:solidFill>
        <a:effectLst/>
      </p:bgPr>
    </p:bg>
    <p:spTree>
      <p:nvGrpSpPr>
        <p:cNvPr id="1" name=""/>
        <p:cNvGrpSpPr/>
        <p:nvPr/>
      </p:nvGrpSpPr>
      <p:grpSpPr>
        <a:xfrm>
          <a:off x="0" y="0"/>
          <a:ext cx="0" cy="0"/>
          <a:chOff x="0" y="0"/>
          <a:chExt cx="0" cy="0"/>
        </a:xfrm>
      </p:grpSpPr>
      <p:sp>
        <p:nvSpPr>
          <p:cNvPr id="6" name="Rektangel 12">
            <a:extLst>
              <a:ext uri="{FF2B5EF4-FFF2-40B4-BE49-F238E27FC236}">
                <a16:creationId xmlns:a16="http://schemas.microsoft.com/office/drawing/2014/main" id="{3030809C-53BA-064E-AED5-3E756369DD24}"/>
              </a:ext>
            </a:extLst>
          </p:cNvPr>
          <p:cNvSpPr/>
          <p:nvPr userDrawn="1"/>
        </p:nvSpPr>
        <p:spPr>
          <a:xfrm rot="10800000">
            <a:off x="0"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sp>
        <p:nvSpPr>
          <p:cNvPr id="11" name="Title 1">
            <a:extLst>
              <a:ext uri="{FF2B5EF4-FFF2-40B4-BE49-F238E27FC236}">
                <a16:creationId xmlns:a16="http://schemas.microsoft.com/office/drawing/2014/main" id="{85BD86B4-B6C0-1C41-AE2B-D2E900198182}"/>
              </a:ext>
            </a:extLst>
          </p:cNvPr>
          <p:cNvSpPr>
            <a:spLocks noGrp="1"/>
          </p:cNvSpPr>
          <p:nvPr>
            <p:ph type="ctrTitle" hasCustomPrompt="1"/>
          </p:nvPr>
        </p:nvSpPr>
        <p:spPr>
          <a:xfrm>
            <a:off x="829261" y="1841311"/>
            <a:ext cx="4556696" cy="1820127"/>
          </a:xfrm>
          <a:prstGeom prst="rect">
            <a:avLst/>
          </a:prstGeom>
        </p:spPr>
        <p:txBody>
          <a:bodyPr anchor="ctr"/>
          <a:lstStyle>
            <a:lvl1pPr algn="l">
              <a:lnSpc>
                <a:spcPct val="100000"/>
              </a:lnSpc>
              <a:defRPr sz="3600" b="1" i="0">
                <a:solidFill>
                  <a:schemeClr val="tx1"/>
                </a:solidFill>
                <a:latin typeface="Lab Grotesque Black" pitchFamily="2" charset="0"/>
              </a:defRPr>
            </a:lvl1pPr>
          </a:lstStyle>
          <a:p>
            <a:r>
              <a:rPr lang="sv-SE" dirty="0"/>
              <a:t>Klicka här för att ändra rubriken</a:t>
            </a:r>
            <a:endParaRPr lang="en-US" dirty="0"/>
          </a:p>
        </p:txBody>
      </p:sp>
      <p:sp>
        <p:nvSpPr>
          <p:cNvPr id="12" name="Subtitle 2">
            <a:extLst>
              <a:ext uri="{FF2B5EF4-FFF2-40B4-BE49-F238E27FC236}">
                <a16:creationId xmlns:a16="http://schemas.microsoft.com/office/drawing/2014/main" id="{49EC6415-96E4-2A47-ABC9-EEE164D3BE9E}"/>
              </a:ext>
            </a:extLst>
          </p:cNvPr>
          <p:cNvSpPr>
            <a:spLocks noGrp="1"/>
          </p:cNvSpPr>
          <p:nvPr>
            <p:ph type="subTitle" idx="1" hasCustomPrompt="1"/>
          </p:nvPr>
        </p:nvSpPr>
        <p:spPr>
          <a:xfrm>
            <a:off x="813031" y="3874514"/>
            <a:ext cx="4575396" cy="1663481"/>
          </a:xfrm>
          <a:prstGeom prst="rect">
            <a:avLst/>
          </a:prstGeom>
        </p:spPr>
        <p:txBody>
          <a:bodyPr/>
          <a:lstStyle>
            <a:lvl1pPr marL="0" indent="0" algn="l">
              <a:lnSpc>
                <a:spcPct val="130000"/>
              </a:lnSpc>
              <a:buNone/>
              <a:defRPr sz="1800" b="0" i="0">
                <a:solidFill>
                  <a:schemeClr val="tx2"/>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underrubriken</a:t>
            </a:r>
            <a:endParaRPr lang="en-US" dirty="0"/>
          </a:p>
        </p:txBody>
      </p:sp>
      <p:sp>
        <p:nvSpPr>
          <p:cNvPr id="13" name="Platshållare för text 18">
            <a:extLst>
              <a:ext uri="{FF2B5EF4-FFF2-40B4-BE49-F238E27FC236}">
                <a16:creationId xmlns:a16="http://schemas.microsoft.com/office/drawing/2014/main" id="{36E2046A-01C7-7B41-BA56-E345C39031FC}"/>
              </a:ext>
            </a:extLst>
          </p:cNvPr>
          <p:cNvSpPr>
            <a:spLocks noGrp="1"/>
          </p:cNvSpPr>
          <p:nvPr>
            <p:ph type="body" sz="quarter" idx="15" hasCustomPrompt="1"/>
          </p:nvPr>
        </p:nvSpPr>
        <p:spPr>
          <a:xfrm>
            <a:off x="6836229" y="2270773"/>
            <a:ext cx="4222284" cy="881054"/>
          </a:xfrm>
          <a:prstGeom prst="rect">
            <a:avLst/>
          </a:prstGeom>
        </p:spPr>
        <p:txBody>
          <a:bodyPr/>
          <a:lstStyle>
            <a:lvl1pPr marL="171450" indent="-171450">
              <a:lnSpc>
                <a:spcPct val="100000"/>
              </a:lnSpc>
              <a:buFont typeface="Arial" panose="020B0604020202020204" pitchFamily="34" charset="0"/>
              <a:buChar char="•"/>
              <a:defRPr sz="1200" b="0" i="0">
                <a:solidFill>
                  <a:schemeClr val="bg1"/>
                </a:solidFill>
                <a:latin typeface="Lab Grotesque" pitchFamily="2" charset="0"/>
              </a:defRPr>
            </a:lvl1pPr>
          </a:lstStyle>
          <a:p>
            <a:pPr lvl="0"/>
            <a:r>
              <a:rPr lang="sv-SE" dirty="0"/>
              <a:t>Skriv text här</a:t>
            </a:r>
          </a:p>
          <a:p>
            <a:pPr lvl="0"/>
            <a:r>
              <a:rPr lang="sv-SE" dirty="0"/>
              <a:t>Skriv här </a:t>
            </a:r>
          </a:p>
          <a:p>
            <a:pPr lvl="0"/>
            <a:r>
              <a:rPr lang="sv-SE" dirty="0"/>
              <a:t>Skriv här</a:t>
            </a:r>
          </a:p>
        </p:txBody>
      </p:sp>
      <p:sp>
        <p:nvSpPr>
          <p:cNvPr id="15" name="Platshållare för text 22">
            <a:extLst>
              <a:ext uri="{FF2B5EF4-FFF2-40B4-BE49-F238E27FC236}">
                <a16:creationId xmlns:a16="http://schemas.microsoft.com/office/drawing/2014/main" id="{6F3607CF-D811-6949-983C-B0B96B4E16A9}"/>
              </a:ext>
            </a:extLst>
          </p:cNvPr>
          <p:cNvSpPr>
            <a:spLocks noGrp="1"/>
          </p:cNvSpPr>
          <p:nvPr>
            <p:ph type="body" sz="quarter" idx="17" hasCustomPrompt="1"/>
          </p:nvPr>
        </p:nvSpPr>
        <p:spPr>
          <a:xfrm>
            <a:off x="6836229" y="1841311"/>
            <a:ext cx="4222284" cy="338137"/>
          </a:xfrm>
          <a:prstGeom prst="rect">
            <a:avLst/>
          </a:prstGeom>
        </p:spPr>
        <p:txBody>
          <a:bodyPr anchor="ctr"/>
          <a:lstStyle>
            <a:lvl1pPr marL="0" indent="0">
              <a:buNone/>
              <a:defRPr sz="1600" b="1" i="0">
                <a:solidFill>
                  <a:schemeClr val="bg1"/>
                </a:solidFill>
                <a:latin typeface="Lab Grotesque Black" pitchFamily="2" charset="0"/>
              </a:defRPr>
            </a:lvl1pPr>
          </a:lstStyle>
          <a:p>
            <a:pPr lvl="0"/>
            <a:r>
              <a:rPr lang="sv-SE" dirty="0"/>
              <a:t>Underrubrik</a:t>
            </a:r>
          </a:p>
        </p:txBody>
      </p:sp>
      <p:sp>
        <p:nvSpPr>
          <p:cNvPr id="16" name="Platshållare för text 18">
            <a:extLst>
              <a:ext uri="{FF2B5EF4-FFF2-40B4-BE49-F238E27FC236}">
                <a16:creationId xmlns:a16="http://schemas.microsoft.com/office/drawing/2014/main" id="{A1DAA96D-C388-8D4C-9D79-5F633D0966CE}"/>
              </a:ext>
            </a:extLst>
          </p:cNvPr>
          <p:cNvSpPr>
            <a:spLocks noGrp="1"/>
          </p:cNvSpPr>
          <p:nvPr>
            <p:ph type="body" sz="quarter" idx="18" hasCustomPrompt="1"/>
          </p:nvPr>
        </p:nvSpPr>
        <p:spPr>
          <a:xfrm>
            <a:off x="6836229" y="4303976"/>
            <a:ext cx="4222284" cy="881054"/>
          </a:xfrm>
          <a:prstGeom prst="rect">
            <a:avLst/>
          </a:prstGeom>
        </p:spPr>
        <p:txBody>
          <a:bodyPr/>
          <a:lstStyle>
            <a:lvl1pPr marL="171450" indent="-171450">
              <a:lnSpc>
                <a:spcPct val="100000"/>
              </a:lnSpc>
              <a:buFont typeface="Arial" panose="020B0604020202020204" pitchFamily="34" charset="0"/>
              <a:buChar char="•"/>
              <a:defRPr sz="1200" b="0" i="0">
                <a:solidFill>
                  <a:schemeClr val="bg1"/>
                </a:solidFill>
                <a:latin typeface="Lab Grotesque" pitchFamily="2" charset="0"/>
              </a:defRPr>
            </a:lvl1pPr>
          </a:lstStyle>
          <a:p>
            <a:pPr lvl="0"/>
            <a:r>
              <a:rPr lang="sv-SE" dirty="0"/>
              <a:t>Skriv text här</a:t>
            </a:r>
          </a:p>
          <a:p>
            <a:pPr lvl="0"/>
            <a:r>
              <a:rPr lang="sv-SE" dirty="0"/>
              <a:t>Skriv här </a:t>
            </a:r>
          </a:p>
          <a:p>
            <a:pPr lvl="0"/>
            <a:r>
              <a:rPr lang="sv-SE" dirty="0"/>
              <a:t>Skriv här</a:t>
            </a:r>
          </a:p>
        </p:txBody>
      </p:sp>
      <p:sp>
        <p:nvSpPr>
          <p:cNvPr id="17" name="Platshållare för text 22">
            <a:extLst>
              <a:ext uri="{FF2B5EF4-FFF2-40B4-BE49-F238E27FC236}">
                <a16:creationId xmlns:a16="http://schemas.microsoft.com/office/drawing/2014/main" id="{DCB77476-DB7B-1C4D-A175-081921624E1D}"/>
              </a:ext>
            </a:extLst>
          </p:cNvPr>
          <p:cNvSpPr>
            <a:spLocks noGrp="1"/>
          </p:cNvSpPr>
          <p:nvPr>
            <p:ph type="body" sz="quarter" idx="19" hasCustomPrompt="1"/>
          </p:nvPr>
        </p:nvSpPr>
        <p:spPr>
          <a:xfrm>
            <a:off x="6836229" y="3874514"/>
            <a:ext cx="4222284" cy="338137"/>
          </a:xfrm>
          <a:prstGeom prst="rect">
            <a:avLst/>
          </a:prstGeom>
        </p:spPr>
        <p:txBody>
          <a:bodyPr anchor="ctr"/>
          <a:lstStyle>
            <a:lvl1pPr marL="0" indent="0">
              <a:buNone/>
              <a:defRPr sz="1600" b="1" i="0">
                <a:solidFill>
                  <a:schemeClr val="bg1"/>
                </a:solidFill>
                <a:latin typeface="Lab Grotesque Black" pitchFamily="2" charset="0"/>
              </a:defRPr>
            </a:lvl1pPr>
          </a:lstStyle>
          <a:p>
            <a:pPr lvl="0"/>
            <a:r>
              <a:rPr lang="sv-SE" dirty="0"/>
              <a:t>Underrubrik</a:t>
            </a:r>
          </a:p>
        </p:txBody>
      </p:sp>
      <p:sp>
        <p:nvSpPr>
          <p:cNvPr id="18" name="Platshållare för datum 21">
            <a:extLst>
              <a:ext uri="{FF2B5EF4-FFF2-40B4-BE49-F238E27FC236}">
                <a16:creationId xmlns:a16="http://schemas.microsoft.com/office/drawing/2014/main" id="{57061951-7D62-AE45-B7CD-A1237E7E418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34E33A72-E738-2045-A89C-6C983AF5ABBD}" type="datetime1">
              <a:rPr lang="sv-SE" smtClean="0"/>
              <a:pPr/>
              <a:t>2022-01-18</a:t>
            </a:fld>
            <a:endParaRPr lang="sv-SE" dirty="0"/>
          </a:p>
        </p:txBody>
      </p:sp>
      <p:sp>
        <p:nvSpPr>
          <p:cNvPr id="19" name="Platshållare för bildnummer 23">
            <a:extLst>
              <a:ext uri="{FF2B5EF4-FFF2-40B4-BE49-F238E27FC236}">
                <a16:creationId xmlns:a16="http://schemas.microsoft.com/office/drawing/2014/main" id="{99EBBDAB-6D65-8C49-B3A9-8A9B13986E8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dirty="0"/>
          </a:p>
        </p:txBody>
      </p:sp>
      <p:cxnSp>
        <p:nvCxnSpPr>
          <p:cNvPr id="21" name="Rak 20">
            <a:extLst>
              <a:ext uri="{FF2B5EF4-FFF2-40B4-BE49-F238E27FC236}">
                <a16:creationId xmlns:a16="http://schemas.microsoft.com/office/drawing/2014/main" id="{5F09914A-1941-EF48-9E36-E2D36C28D1DB}"/>
              </a:ext>
            </a:extLst>
          </p:cNvPr>
          <p:cNvCxnSpPr>
            <a:cxnSpLocks/>
          </p:cNvCxnSpPr>
          <p:nvPr userDrawn="1"/>
        </p:nvCxnSpPr>
        <p:spPr>
          <a:xfrm>
            <a:off x="6695162" y="430305"/>
            <a:ext cx="509522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5D7E1D7F-5B8F-454A-83BD-D4BE19FE9EB7}"/>
              </a:ext>
            </a:extLst>
          </p:cNvPr>
          <p:cNvCxnSpPr>
            <a:cxnSpLocks/>
          </p:cNvCxnSpPr>
          <p:nvPr userDrawn="1"/>
        </p:nvCxnSpPr>
        <p:spPr>
          <a:xfrm>
            <a:off x="333488" y="428431"/>
            <a:ext cx="636167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74806404-E5DD-2E49-91C0-A1A4A5DF60FA}"/>
              </a:ext>
            </a:extLst>
          </p:cNvPr>
          <p:cNvPicPr>
            <a:picLocks noChangeAspect="1"/>
          </p:cNvPicPr>
          <p:nvPr userDrawn="1"/>
        </p:nvPicPr>
        <p:blipFill>
          <a:blip r:embed="rId2"/>
          <a:srcRect/>
          <a:stretch/>
        </p:blipFill>
        <p:spPr>
          <a:xfrm>
            <a:off x="333488" y="104033"/>
            <a:ext cx="1441413" cy="196844"/>
          </a:xfrm>
          <a:prstGeom prst="rect">
            <a:avLst/>
          </a:prstGeom>
        </p:spPr>
      </p:pic>
    </p:spTree>
    <p:extLst>
      <p:ext uri="{BB962C8B-B14F-4D97-AF65-F5344CB8AC3E}">
        <p14:creationId xmlns:p14="http://schemas.microsoft.com/office/powerpoint/2010/main" val="445934613"/>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neskuren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4146C66-34EA-A643-B741-B7FBA9CC860D}"/>
              </a:ext>
            </a:extLst>
          </p:cNvPr>
          <p:cNvSpPr>
            <a:spLocks noGrp="1"/>
          </p:cNvSpPr>
          <p:nvPr>
            <p:ph type="pic" sz="quarter" idx="13"/>
          </p:nvPr>
        </p:nvSpPr>
        <p:spPr>
          <a:xfrm>
            <a:off x="6096000" y="-28570"/>
            <a:ext cx="6096000" cy="6874043"/>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085474 w 6096000"/>
              <a:gd name="connsiteY0" fmla="*/ 0 h 6874043"/>
              <a:gd name="connsiteX1" fmla="*/ 6096000 w 6096000"/>
              <a:gd name="connsiteY1" fmla="*/ 16043 h 6874043"/>
              <a:gd name="connsiteX2" fmla="*/ 6096000 w 6096000"/>
              <a:gd name="connsiteY2" fmla="*/ 6874043 h 6874043"/>
              <a:gd name="connsiteX3" fmla="*/ 0 w 6096000"/>
              <a:gd name="connsiteY3" fmla="*/ 6874043 h 6874043"/>
              <a:gd name="connsiteX4" fmla="*/ 2085474 w 6096000"/>
              <a:gd name="connsiteY4" fmla="*/ 0 h 6874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74043">
                <a:moveTo>
                  <a:pt x="2085474" y="0"/>
                </a:moveTo>
                <a:lnTo>
                  <a:pt x="6096000" y="16043"/>
                </a:lnTo>
                <a:lnTo>
                  <a:pt x="6096000" y="6874043"/>
                </a:lnTo>
                <a:lnTo>
                  <a:pt x="0" y="6874043"/>
                </a:lnTo>
                <a:lnTo>
                  <a:pt x="2085474" y="0"/>
                </a:lnTo>
                <a:close/>
              </a:path>
            </a:pathLst>
          </a:custGeom>
          <a:solidFill>
            <a:srgbClr val="EFF2F5"/>
          </a:solidFill>
        </p:spPr>
        <p:txBody>
          <a:bodyPr/>
          <a:lstStyle>
            <a:lvl1pPr>
              <a:defRPr b="1" i="0">
                <a:latin typeface="Lab Grotesque Black" pitchFamily="2" charset="0"/>
              </a:defRPr>
            </a:lvl1pPr>
          </a:lstStyle>
          <a:p>
            <a:r>
              <a:rPr lang="sv-SE"/>
              <a:t>Klicka på ikonen för att lägga till en bild</a:t>
            </a:r>
            <a:endParaRPr lang="sv-SE" dirty="0"/>
          </a:p>
        </p:txBody>
      </p:sp>
      <p:sp>
        <p:nvSpPr>
          <p:cNvPr id="12" name="Platshållare för datum 21">
            <a:extLst>
              <a:ext uri="{FF2B5EF4-FFF2-40B4-BE49-F238E27FC236}">
                <a16:creationId xmlns:a16="http://schemas.microsoft.com/office/drawing/2014/main" id="{8541442C-6996-164D-BE21-381ED4CAB05E}"/>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B7F2BFE-7641-7944-92F9-A167393079C8}" type="datetime1">
              <a:rPr lang="sv-SE" smtClean="0"/>
              <a:pPr/>
              <a:t>2022-01-18</a:t>
            </a:fld>
            <a:endParaRPr lang="sv-SE" dirty="0"/>
          </a:p>
        </p:txBody>
      </p:sp>
      <p:sp>
        <p:nvSpPr>
          <p:cNvPr id="13" name="Platshållare för bildnummer 23">
            <a:extLst>
              <a:ext uri="{FF2B5EF4-FFF2-40B4-BE49-F238E27FC236}">
                <a16:creationId xmlns:a16="http://schemas.microsoft.com/office/drawing/2014/main" id="{8DA65CC0-1FA3-6A45-ACA9-083E6859B63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283644236"/>
      </p:ext>
    </p:extLst>
  </p:cSld>
  <p:clrMapOvr>
    <a:masterClrMapping/>
  </p:clrMapOvr>
  <p:extLst>
    <p:ext uri="{DCECCB84-F9BA-43D5-87BE-67443E8EF086}">
      <p15:sldGuideLst xmlns:p15="http://schemas.microsoft.com/office/powerpoint/2012/main">
        <p15:guide id="1" orient="horz" pos="402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unktlistor med sneskuren bild">
    <p:spTree>
      <p:nvGrpSpPr>
        <p:cNvPr id="1" name=""/>
        <p:cNvGrpSpPr/>
        <p:nvPr/>
      </p:nvGrpSpPr>
      <p:grpSpPr>
        <a:xfrm>
          <a:off x="0" y="0"/>
          <a:ext cx="0" cy="0"/>
          <a:chOff x="0" y="0"/>
          <a:chExt cx="0" cy="0"/>
        </a:xfrm>
      </p:grpSpPr>
      <p:sp>
        <p:nvSpPr>
          <p:cNvPr id="15" name="Platshållare för bild 14">
            <a:extLst>
              <a:ext uri="{FF2B5EF4-FFF2-40B4-BE49-F238E27FC236}">
                <a16:creationId xmlns:a16="http://schemas.microsoft.com/office/drawing/2014/main" id="{18C8E48C-EE5E-6F40-9D31-4EB3DE83A1C4}"/>
              </a:ext>
            </a:extLst>
          </p:cNvPr>
          <p:cNvSpPr>
            <a:spLocks noGrp="1"/>
          </p:cNvSpPr>
          <p:nvPr>
            <p:ph type="pic" sz="quarter" idx="18"/>
          </p:nvPr>
        </p:nvSpPr>
        <p:spPr>
          <a:xfrm>
            <a:off x="13612" y="0"/>
            <a:ext cx="4689018" cy="6858000"/>
          </a:xfrm>
          <a:custGeom>
            <a:avLst/>
            <a:gdLst>
              <a:gd name="connsiteX0" fmla="*/ 0 w 4177388"/>
              <a:gd name="connsiteY0" fmla="*/ 0 h 6858000"/>
              <a:gd name="connsiteX1" fmla="*/ 4177388 w 4177388"/>
              <a:gd name="connsiteY1" fmla="*/ 0 h 6858000"/>
              <a:gd name="connsiteX2" fmla="*/ 4177388 w 4177388"/>
              <a:gd name="connsiteY2" fmla="*/ 6858000 h 6858000"/>
              <a:gd name="connsiteX3" fmla="*/ 0 w 4177388"/>
              <a:gd name="connsiteY3" fmla="*/ 6858000 h 6858000"/>
              <a:gd name="connsiteX4" fmla="*/ 0 w 4177388"/>
              <a:gd name="connsiteY4" fmla="*/ 0 h 6858000"/>
              <a:gd name="connsiteX0" fmla="*/ 0 w 5766703"/>
              <a:gd name="connsiteY0" fmla="*/ 0 h 6858000"/>
              <a:gd name="connsiteX1" fmla="*/ 4177388 w 5766703"/>
              <a:gd name="connsiteY1" fmla="*/ 0 h 6858000"/>
              <a:gd name="connsiteX2" fmla="*/ 5766703 w 5766703"/>
              <a:gd name="connsiteY2" fmla="*/ 6858000 h 6858000"/>
              <a:gd name="connsiteX3" fmla="*/ 0 w 5766703"/>
              <a:gd name="connsiteY3" fmla="*/ 6858000 h 6858000"/>
              <a:gd name="connsiteX4" fmla="*/ 0 w 5766703"/>
              <a:gd name="connsiteY4" fmla="*/ 0 h 6858000"/>
              <a:gd name="connsiteX0" fmla="*/ 0 w 5766703"/>
              <a:gd name="connsiteY0" fmla="*/ 0 h 6858000"/>
              <a:gd name="connsiteX1" fmla="*/ 2979959 w 5766703"/>
              <a:gd name="connsiteY1" fmla="*/ 0 h 6858000"/>
              <a:gd name="connsiteX2" fmla="*/ 5766703 w 5766703"/>
              <a:gd name="connsiteY2" fmla="*/ 6858000 h 6858000"/>
              <a:gd name="connsiteX3" fmla="*/ 0 w 5766703"/>
              <a:gd name="connsiteY3" fmla="*/ 6858000 h 6858000"/>
              <a:gd name="connsiteX4" fmla="*/ 0 w 5766703"/>
              <a:gd name="connsiteY4" fmla="*/ 0 h 6858000"/>
              <a:gd name="connsiteX0" fmla="*/ 0 w 4689018"/>
              <a:gd name="connsiteY0" fmla="*/ 0 h 6858000"/>
              <a:gd name="connsiteX1" fmla="*/ 2979959 w 4689018"/>
              <a:gd name="connsiteY1" fmla="*/ 0 h 6858000"/>
              <a:gd name="connsiteX2" fmla="*/ 4689018 w 4689018"/>
              <a:gd name="connsiteY2" fmla="*/ 6858000 h 6858000"/>
              <a:gd name="connsiteX3" fmla="*/ 0 w 4689018"/>
              <a:gd name="connsiteY3" fmla="*/ 6858000 h 6858000"/>
              <a:gd name="connsiteX4" fmla="*/ 0 w 4689018"/>
              <a:gd name="connsiteY4" fmla="*/ 0 h 6858000"/>
              <a:gd name="connsiteX0" fmla="*/ 0 w 4689018"/>
              <a:gd name="connsiteY0" fmla="*/ 0 h 6858000"/>
              <a:gd name="connsiteX1" fmla="*/ 3448045 w 4689018"/>
              <a:gd name="connsiteY1" fmla="*/ 0 h 6858000"/>
              <a:gd name="connsiteX2" fmla="*/ 4689018 w 4689018"/>
              <a:gd name="connsiteY2" fmla="*/ 6858000 h 6858000"/>
              <a:gd name="connsiteX3" fmla="*/ 0 w 4689018"/>
              <a:gd name="connsiteY3" fmla="*/ 6858000 h 6858000"/>
              <a:gd name="connsiteX4" fmla="*/ 0 w 468901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018" h="6858000">
                <a:moveTo>
                  <a:pt x="0" y="0"/>
                </a:moveTo>
                <a:lnTo>
                  <a:pt x="3448045" y="0"/>
                </a:lnTo>
                <a:lnTo>
                  <a:pt x="4689018" y="6858000"/>
                </a:lnTo>
                <a:lnTo>
                  <a:pt x="0" y="6858000"/>
                </a:lnTo>
                <a:lnTo>
                  <a:pt x="0" y="0"/>
                </a:lnTo>
                <a:close/>
              </a:path>
            </a:pathLst>
          </a:custGeom>
          <a:solidFill>
            <a:schemeClr val="bg2"/>
          </a:solidFill>
        </p:spPr>
        <p:txBody>
          <a:bodyPr/>
          <a:lstStyle>
            <a:lvl1pPr>
              <a:defRPr b="1" i="0">
                <a:solidFill>
                  <a:schemeClr val="bg2"/>
                </a:solidFill>
                <a:latin typeface="Lab Grotesque Black" pitchFamily="2" charset="0"/>
              </a:defRPr>
            </a:lvl1pPr>
          </a:lstStyle>
          <a:p>
            <a:r>
              <a:rPr lang="sv-SE"/>
              <a:t>Klicka på ikonen för att lägga till en bild</a:t>
            </a:r>
            <a:endParaRPr lang="sv-SE" dirty="0"/>
          </a:p>
        </p:txBody>
      </p:sp>
      <p:sp>
        <p:nvSpPr>
          <p:cNvPr id="10" name="Subtitle 2">
            <a:extLst>
              <a:ext uri="{FF2B5EF4-FFF2-40B4-BE49-F238E27FC236}">
                <a16:creationId xmlns:a16="http://schemas.microsoft.com/office/drawing/2014/main" id="{F2B5159E-CC67-BF43-998F-CDD5B51649DB}"/>
              </a:ext>
            </a:extLst>
          </p:cNvPr>
          <p:cNvSpPr>
            <a:spLocks noGrp="1"/>
          </p:cNvSpPr>
          <p:nvPr>
            <p:ph type="subTitle" idx="1" hasCustomPrompt="1"/>
          </p:nvPr>
        </p:nvSpPr>
        <p:spPr>
          <a:xfrm>
            <a:off x="4751533" y="1456441"/>
            <a:ext cx="1187365" cy="538851"/>
          </a:xfrm>
          <a:prstGeom prst="rect">
            <a:avLst/>
          </a:prstGeom>
        </p:spPr>
        <p:txBody>
          <a:bodyPr anchor="ctr"/>
          <a:lstStyle>
            <a:lvl1pPr marL="0" indent="0" algn="l">
              <a:lnSpc>
                <a:spcPct val="100000"/>
              </a:lnSpc>
              <a:buNone/>
              <a:defRPr sz="3200" b="1" i="0">
                <a:solidFill>
                  <a:schemeClr val="accent1"/>
                </a:solidFill>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Jun</a:t>
            </a:r>
            <a:endParaRPr lang="en-US" dirty="0"/>
          </a:p>
        </p:txBody>
      </p:sp>
      <p:sp>
        <p:nvSpPr>
          <p:cNvPr id="5" name="Platshållare för text 4">
            <a:extLst>
              <a:ext uri="{FF2B5EF4-FFF2-40B4-BE49-F238E27FC236}">
                <a16:creationId xmlns:a16="http://schemas.microsoft.com/office/drawing/2014/main" id="{06153400-2096-4E4C-8653-2BFB85E86D43}"/>
              </a:ext>
            </a:extLst>
          </p:cNvPr>
          <p:cNvSpPr>
            <a:spLocks noGrp="1"/>
          </p:cNvSpPr>
          <p:nvPr>
            <p:ph type="body" sz="quarter" idx="13" hasCustomPrompt="1"/>
          </p:nvPr>
        </p:nvSpPr>
        <p:spPr>
          <a:xfrm>
            <a:off x="5943763" y="1032791"/>
            <a:ext cx="5846618"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200" b="0" i="0">
                <a:latin typeface="Lab Grotesque" pitchFamily="2" charset="0"/>
              </a:defRPr>
            </a:lvl1pPr>
          </a:lstStyle>
          <a:p>
            <a:pPr lvl="0"/>
            <a:r>
              <a:rPr lang="sv-SE" dirty="0"/>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dirty="0"/>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dirty="0"/>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dirty="0"/>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dirty="0"/>
              <a:t>Skriv här</a:t>
            </a:r>
          </a:p>
        </p:txBody>
      </p:sp>
      <p:sp>
        <p:nvSpPr>
          <p:cNvPr id="16" name="Platshållare för text 4">
            <a:extLst>
              <a:ext uri="{FF2B5EF4-FFF2-40B4-BE49-F238E27FC236}">
                <a16:creationId xmlns:a16="http://schemas.microsoft.com/office/drawing/2014/main" id="{2EB8A929-EDD6-9242-9B5C-FAAEB54E96EC}"/>
              </a:ext>
            </a:extLst>
          </p:cNvPr>
          <p:cNvSpPr>
            <a:spLocks noGrp="1"/>
          </p:cNvSpPr>
          <p:nvPr>
            <p:ph type="body" sz="quarter" idx="14" hasCustomPrompt="1"/>
          </p:nvPr>
        </p:nvSpPr>
        <p:spPr>
          <a:xfrm>
            <a:off x="5943763" y="2764608"/>
            <a:ext cx="5846618"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lang="sv-SE" sz="1200" b="0" i="0" smtClean="0">
                <a:effectLst/>
                <a:latin typeface="Lab Grotesque" pitchFamily="2" charset="0"/>
              </a:defRPr>
            </a:lvl1pPr>
          </a:lstStyle>
          <a:p>
            <a:pPr lvl="0"/>
            <a:r>
              <a:rPr lang="sv-SE" dirty="0"/>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dirty="0"/>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dirty="0"/>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dirty="0"/>
              <a:t>Skriv här</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dirty="0"/>
              <a:t>Skriv här</a:t>
            </a:r>
          </a:p>
          <a:p>
            <a:pPr marL="171450" marR="0" lvl="0" indent="-171450" algn="l" defTabSz="914400" rtl="0" eaLnBrk="1" fontAlgn="auto" latinLnBrk="0" hangingPunct="1">
              <a:lnSpc>
                <a:spcPct val="90000"/>
              </a:lnSpc>
              <a:spcBef>
                <a:spcPts val="1000"/>
              </a:spcBef>
              <a:spcAft>
                <a:spcPts val="0"/>
              </a:spcAft>
              <a:buClrTx/>
              <a:buSzTx/>
              <a:tabLst/>
              <a:defRPr/>
            </a:pPr>
            <a:endParaRPr lang="sv-SE" dirty="0"/>
          </a:p>
        </p:txBody>
      </p:sp>
      <p:sp>
        <p:nvSpPr>
          <p:cNvPr id="17" name="Platshållare för text 4">
            <a:extLst>
              <a:ext uri="{FF2B5EF4-FFF2-40B4-BE49-F238E27FC236}">
                <a16:creationId xmlns:a16="http://schemas.microsoft.com/office/drawing/2014/main" id="{8A5097A2-1EB2-D04C-9331-C95CBC7C999E}"/>
              </a:ext>
            </a:extLst>
          </p:cNvPr>
          <p:cNvSpPr>
            <a:spLocks noGrp="1"/>
          </p:cNvSpPr>
          <p:nvPr>
            <p:ph type="body" sz="quarter" idx="15" hasCustomPrompt="1"/>
          </p:nvPr>
        </p:nvSpPr>
        <p:spPr>
          <a:xfrm>
            <a:off x="5943763" y="4496427"/>
            <a:ext cx="5846618"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200" b="0" i="0">
                <a:latin typeface="Lab Grotesque" pitchFamily="2" charset="0"/>
              </a:defRPr>
            </a:lvl1pPr>
          </a:lstStyle>
          <a:p>
            <a:pPr lvl="0"/>
            <a:r>
              <a:rPr lang="sv-SE" dirty="0"/>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dirty="0"/>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dirty="0"/>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dirty="0"/>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dirty="0"/>
              <a:t>Skriv här</a:t>
            </a:r>
          </a:p>
        </p:txBody>
      </p:sp>
      <p:sp>
        <p:nvSpPr>
          <p:cNvPr id="8" name="Platshållare för text 7">
            <a:extLst>
              <a:ext uri="{FF2B5EF4-FFF2-40B4-BE49-F238E27FC236}">
                <a16:creationId xmlns:a16="http://schemas.microsoft.com/office/drawing/2014/main" id="{E175CC98-1D45-3541-8450-3D04065D1264}"/>
              </a:ext>
            </a:extLst>
          </p:cNvPr>
          <p:cNvSpPr>
            <a:spLocks noGrp="1"/>
          </p:cNvSpPr>
          <p:nvPr>
            <p:ph type="body" sz="quarter" idx="16" hasCustomPrompt="1"/>
          </p:nvPr>
        </p:nvSpPr>
        <p:spPr>
          <a:xfrm>
            <a:off x="4751534" y="3167808"/>
            <a:ext cx="1187366" cy="509643"/>
          </a:xfrm>
          <a:prstGeom prst="rect">
            <a:avLst/>
          </a:prstGeom>
        </p:spPr>
        <p:txBody>
          <a:bodyPr anchor="ctr"/>
          <a:lstStyle>
            <a:lvl1pPr marL="0" indent="0">
              <a:buNone/>
              <a:defRPr sz="3200" b="1" i="0">
                <a:solidFill>
                  <a:schemeClr val="accent1"/>
                </a:solidFill>
                <a:latin typeface="Lab Grotesque Black" pitchFamily="2" charset="0"/>
              </a:defRPr>
            </a:lvl1pPr>
          </a:lstStyle>
          <a:p>
            <a:pPr lvl="0"/>
            <a:r>
              <a:rPr lang="sv-SE" dirty="0"/>
              <a:t>Sep</a:t>
            </a:r>
          </a:p>
        </p:txBody>
      </p:sp>
      <p:sp>
        <p:nvSpPr>
          <p:cNvPr id="24" name="Platshållare för text 7">
            <a:extLst>
              <a:ext uri="{FF2B5EF4-FFF2-40B4-BE49-F238E27FC236}">
                <a16:creationId xmlns:a16="http://schemas.microsoft.com/office/drawing/2014/main" id="{142B1B29-30F3-6C4A-98D5-C463EE8406B9}"/>
              </a:ext>
            </a:extLst>
          </p:cNvPr>
          <p:cNvSpPr>
            <a:spLocks noGrp="1"/>
          </p:cNvSpPr>
          <p:nvPr>
            <p:ph type="body" sz="quarter" idx="17" hasCustomPrompt="1"/>
          </p:nvPr>
        </p:nvSpPr>
        <p:spPr>
          <a:xfrm>
            <a:off x="4751533" y="4913481"/>
            <a:ext cx="1187367" cy="509643"/>
          </a:xfrm>
          <a:prstGeom prst="rect">
            <a:avLst/>
          </a:prstGeom>
        </p:spPr>
        <p:txBody>
          <a:bodyPr anchor="ctr"/>
          <a:lstStyle>
            <a:lvl1pPr marL="0" indent="0">
              <a:buNone/>
              <a:defRPr sz="3200" b="1" i="0">
                <a:solidFill>
                  <a:schemeClr val="accent1"/>
                </a:solidFill>
                <a:latin typeface="Lab Grotesque Black" pitchFamily="2" charset="0"/>
              </a:defRPr>
            </a:lvl1pPr>
          </a:lstStyle>
          <a:p>
            <a:pPr lvl="0"/>
            <a:r>
              <a:rPr lang="sv-SE" dirty="0"/>
              <a:t>Nov</a:t>
            </a:r>
          </a:p>
        </p:txBody>
      </p:sp>
      <p:sp>
        <p:nvSpPr>
          <p:cNvPr id="3" name="Platshållare för text 2">
            <a:extLst>
              <a:ext uri="{FF2B5EF4-FFF2-40B4-BE49-F238E27FC236}">
                <a16:creationId xmlns:a16="http://schemas.microsoft.com/office/drawing/2014/main" id="{DA11B460-63A1-7D41-933F-4199EEC9FFC9}"/>
              </a:ext>
            </a:extLst>
          </p:cNvPr>
          <p:cNvSpPr>
            <a:spLocks noGrp="1"/>
          </p:cNvSpPr>
          <p:nvPr>
            <p:ph type="body" sz="quarter" idx="19" hasCustomPrompt="1"/>
          </p:nvPr>
        </p:nvSpPr>
        <p:spPr>
          <a:xfrm>
            <a:off x="333489" y="2528937"/>
            <a:ext cx="3324112" cy="1404938"/>
          </a:xfrm>
          <a:prstGeom prst="rect">
            <a:avLst/>
          </a:prstGeom>
        </p:spPr>
        <p:txBody>
          <a:bodyPr anchor="ctr"/>
          <a:lstStyle>
            <a:lvl1pPr marL="0" indent="0">
              <a:buNone/>
              <a:defRPr sz="2800" b="1" i="0">
                <a:solidFill>
                  <a:schemeClr val="tx1"/>
                </a:solidFill>
                <a:latin typeface="Lab Grotesque Black" pitchFamily="2" charset="0"/>
              </a:defRPr>
            </a:lvl1pPr>
          </a:lstStyle>
          <a:p>
            <a:pPr lvl="0"/>
            <a:r>
              <a:rPr lang="sv-SE" dirty="0"/>
              <a:t>Klicka här för att ändra rubriken</a:t>
            </a:r>
          </a:p>
        </p:txBody>
      </p:sp>
      <p:sp>
        <p:nvSpPr>
          <p:cNvPr id="6" name="Platshållare för text 5">
            <a:extLst>
              <a:ext uri="{FF2B5EF4-FFF2-40B4-BE49-F238E27FC236}">
                <a16:creationId xmlns:a16="http://schemas.microsoft.com/office/drawing/2014/main" id="{C173B354-E4BC-FC43-A191-C6CC6D0D0828}"/>
              </a:ext>
            </a:extLst>
          </p:cNvPr>
          <p:cNvSpPr>
            <a:spLocks noGrp="1"/>
          </p:cNvSpPr>
          <p:nvPr>
            <p:ph type="body" sz="quarter" idx="20" hasCustomPrompt="1"/>
          </p:nvPr>
        </p:nvSpPr>
        <p:spPr>
          <a:xfrm>
            <a:off x="333488" y="3946980"/>
            <a:ext cx="3585369" cy="1404936"/>
          </a:xfrm>
          <a:prstGeom prst="rect">
            <a:avLst/>
          </a:prstGeom>
        </p:spPr>
        <p:txBody>
          <a:bodyPr/>
          <a:lstStyle>
            <a:lvl1pPr marL="0" indent="0">
              <a:lnSpc>
                <a:spcPct val="130000"/>
              </a:lnSpc>
              <a:buNone/>
              <a:defRPr sz="1800" b="0" i="0">
                <a:solidFill>
                  <a:schemeClr val="tx2"/>
                </a:solidFill>
                <a:latin typeface="Lab Grotesque" pitchFamily="2" charset="0"/>
              </a:defRPr>
            </a:lvl1pPr>
          </a:lstStyle>
          <a:p>
            <a:pPr lvl="0"/>
            <a:r>
              <a:rPr lang="sv-SE" dirty="0"/>
              <a:t>Klicka här för att ändra underrubriken</a:t>
            </a:r>
          </a:p>
        </p:txBody>
      </p:sp>
      <p:sp>
        <p:nvSpPr>
          <p:cNvPr id="22" name="Platshållare för datum 21">
            <a:extLst>
              <a:ext uri="{FF2B5EF4-FFF2-40B4-BE49-F238E27FC236}">
                <a16:creationId xmlns:a16="http://schemas.microsoft.com/office/drawing/2014/main" id="{B8641CBA-D7FB-F54E-B5E1-70297E5E00F8}"/>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D53F0AB-5E22-5F43-A637-B280A270D598}" type="datetime1">
              <a:rPr lang="sv-SE" smtClean="0"/>
              <a:pPr/>
              <a:t>2022-01-18</a:t>
            </a:fld>
            <a:endParaRPr lang="sv-SE" dirty="0"/>
          </a:p>
        </p:txBody>
      </p:sp>
      <p:sp>
        <p:nvSpPr>
          <p:cNvPr id="23" name="Platshållare för bildnummer 23">
            <a:extLst>
              <a:ext uri="{FF2B5EF4-FFF2-40B4-BE49-F238E27FC236}">
                <a16:creationId xmlns:a16="http://schemas.microsoft.com/office/drawing/2014/main" id="{82C428B7-1DD2-1B41-AAE9-590A7C23A7E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pic>
        <p:nvPicPr>
          <p:cNvPr id="18" name="Bildobjekt 17">
            <a:extLst>
              <a:ext uri="{FF2B5EF4-FFF2-40B4-BE49-F238E27FC236}">
                <a16:creationId xmlns:a16="http://schemas.microsoft.com/office/drawing/2014/main" id="{67CDD822-EB91-9042-837D-31B6E6029B0A}"/>
              </a:ext>
            </a:extLst>
          </p:cNvPr>
          <p:cNvPicPr>
            <a:picLocks noChangeAspect="1"/>
          </p:cNvPicPr>
          <p:nvPr userDrawn="1"/>
        </p:nvPicPr>
        <p:blipFill>
          <a:blip r:embed="rId2"/>
          <a:srcRect/>
          <a:stretch/>
        </p:blipFill>
        <p:spPr>
          <a:xfrm>
            <a:off x="333488" y="104033"/>
            <a:ext cx="1441413" cy="196844"/>
          </a:xfrm>
          <a:prstGeom prst="rect">
            <a:avLst/>
          </a:prstGeom>
        </p:spPr>
      </p:pic>
      <p:cxnSp>
        <p:nvCxnSpPr>
          <p:cNvPr id="14" name="Rak 13">
            <a:extLst>
              <a:ext uri="{FF2B5EF4-FFF2-40B4-BE49-F238E27FC236}">
                <a16:creationId xmlns:a16="http://schemas.microsoft.com/office/drawing/2014/main" id="{5DB598CA-415A-E64D-88F3-0EAD364F78D0}"/>
              </a:ext>
            </a:extLst>
          </p:cNvPr>
          <p:cNvCxnSpPr>
            <a:cxnSpLocks/>
          </p:cNvCxnSpPr>
          <p:nvPr userDrawn="1"/>
        </p:nvCxnSpPr>
        <p:spPr>
          <a:xfrm>
            <a:off x="333488" y="438382"/>
            <a:ext cx="321375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73468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itat med bi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2C896C3-85B8-1840-BCE9-B1EA9F8F4485}"/>
              </a:ext>
            </a:extLst>
          </p:cNvPr>
          <p:cNvSpPr>
            <a:spLocks noGrp="1"/>
          </p:cNvSpPr>
          <p:nvPr>
            <p:ph type="body" idx="13" hasCustomPrompt="1"/>
          </p:nvPr>
        </p:nvSpPr>
        <p:spPr>
          <a:xfrm>
            <a:off x="846182" y="3037054"/>
            <a:ext cx="5201327" cy="1461047"/>
          </a:xfrm>
          <a:prstGeom prst="rect">
            <a:avLst/>
          </a:prstGeom>
        </p:spPr>
        <p:txBody>
          <a:bodyPr anchor="ctr"/>
          <a:lstStyle>
            <a:lvl1pPr marL="0" indent="0" algn="ctr">
              <a:lnSpc>
                <a:spcPct val="100000"/>
              </a:lnSpc>
              <a:buNone/>
              <a:defRPr sz="4000" b="1" i="0">
                <a:solidFill>
                  <a:schemeClr val="accent1"/>
                </a:solidFill>
                <a:latin typeface="Lab Grotesque Black" pitchFamily="2" charset="0"/>
              </a:defRPr>
            </a:lvl1pPr>
          </a:lstStyle>
          <a:p>
            <a:pPr lvl="0"/>
            <a:r>
              <a:rPr lang="sv-SE" dirty="0"/>
              <a:t>Här kan det stå ett citat på några rader </a:t>
            </a:r>
          </a:p>
        </p:txBody>
      </p:sp>
      <p:sp>
        <p:nvSpPr>
          <p:cNvPr id="8" name="Platshållare för text 31">
            <a:extLst>
              <a:ext uri="{FF2B5EF4-FFF2-40B4-BE49-F238E27FC236}">
                <a16:creationId xmlns:a16="http://schemas.microsoft.com/office/drawing/2014/main" id="{6039D40D-3993-3F4E-B4F3-28C880743210}"/>
              </a:ext>
            </a:extLst>
          </p:cNvPr>
          <p:cNvSpPr>
            <a:spLocks noGrp="1"/>
          </p:cNvSpPr>
          <p:nvPr>
            <p:ph type="body" sz="quarter" idx="15" hasCustomPrompt="1"/>
          </p:nvPr>
        </p:nvSpPr>
        <p:spPr>
          <a:xfrm>
            <a:off x="2034533" y="4736818"/>
            <a:ext cx="2824624" cy="296764"/>
          </a:xfrm>
          <a:prstGeom prst="rect">
            <a:avLst/>
          </a:prstGeom>
        </p:spPr>
        <p:txBody>
          <a:bodyPr anchor="ctr"/>
          <a:lstStyle>
            <a:lvl1pPr marL="0" indent="0" algn="ctr">
              <a:lnSpc>
                <a:spcPct val="100000"/>
              </a:lnSpc>
              <a:buNone/>
              <a:defRPr sz="1000" b="0" i="0">
                <a:solidFill>
                  <a:schemeClr val="tx2"/>
                </a:solidFill>
                <a:latin typeface="Lab Grotesque" pitchFamily="2" charset="0"/>
              </a:defRPr>
            </a:lvl1pPr>
          </a:lstStyle>
          <a:p>
            <a:pPr lvl="0"/>
            <a:r>
              <a:rPr lang="sv-SE" dirty="0"/>
              <a:t>Förnamn Efternamn, Företag</a:t>
            </a:r>
          </a:p>
        </p:txBody>
      </p:sp>
      <p:sp>
        <p:nvSpPr>
          <p:cNvPr id="9" name="Platshållare för text 2">
            <a:extLst>
              <a:ext uri="{FF2B5EF4-FFF2-40B4-BE49-F238E27FC236}">
                <a16:creationId xmlns:a16="http://schemas.microsoft.com/office/drawing/2014/main" id="{8B3A173A-72BD-7A4E-BA9B-F15B0C419FE6}"/>
              </a:ext>
            </a:extLst>
          </p:cNvPr>
          <p:cNvSpPr>
            <a:spLocks noGrp="1"/>
          </p:cNvSpPr>
          <p:nvPr>
            <p:ph type="body" idx="16" hasCustomPrompt="1"/>
          </p:nvPr>
        </p:nvSpPr>
        <p:spPr>
          <a:xfrm>
            <a:off x="2891756" y="1555481"/>
            <a:ext cx="1110178" cy="1171388"/>
          </a:xfrm>
          <a:prstGeom prst="rect">
            <a:avLst/>
          </a:prstGeom>
        </p:spPr>
        <p:txBody>
          <a:bodyPr/>
          <a:lstStyle>
            <a:lvl1pPr marL="0" indent="0" algn="ctr">
              <a:lnSpc>
                <a:spcPct val="100000"/>
              </a:lnSpc>
              <a:buNone/>
              <a:defRPr sz="13800" b="1" i="0">
                <a:solidFill>
                  <a:schemeClr val="bg2"/>
                </a:solidFill>
                <a:latin typeface="Lab Grotesque Black" pitchFamily="2" charset="0"/>
              </a:defRPr>
            </a:lvl1pPr>
          </a:lstStyle>
          <a:p>
            <a:pPr lvl="0"/>
            <a:r>
              <a:rPr lang="sv-SE" dirty="0"/>
              <a:t>”</a:t>
            </a:r>
          </a:p>
        </p:txBody>
      </p:sp>
      <p:sp>
        <p:nvSpPr>
          <p:cNvPr id="12" name="Platshållare för bild 15">
            <a:extLst>
              <a:ext uri="{FF2B5EF4-FFF2-40B4-BE49-F238E27FC236}">
                <a16:creationId xmlns:a16="http://schemas.microsoft.com/office/drawing/2014/main" id="{FFAA7A76-9E02-504E-B6A8-D1C7C125170E}"/>
              </a:ext>
            </a:extLst>
          </p:cNvPr>
          <p:cNvSpPr>
            <a:spLocks noGrp="1"/>
          </p:cNvSpPr>
          <p:nvPr>
            <p:ph type="pic" sz="quarter" idx="17"/>
          </p:nvPr>
        </p:nvSpPr>
        <p:spPr>
          <a:xfrm>
            <a:off x="6815139" y="1103882"/>
            <a:ext cx="4908982" cy="4939732"/>
          </a:xfrm>
          <a:prstGeom prst="rect">
            <a:avLst/>
          </a:prstGeom>
          <a:solidFill>
            <a:schemeClr val="bg2"/>
          </a:solidFill>
        </p:spPr>
        <p:txBody>
          <a:bodyPr/>
          <a:lstStyle>
            <a:lvl1pPr>
              <a:defRPr b="1" i="0">
                <a:latin typeface="Lab Grotesque Black" pitchFamily="2" charset="0"/>
              </a:defRPr>
            </a:lvl1pPr>
          </a:lstStyle>
          <a:p>
            <a:r>
              <a:rPr lang="sv-SE"/>
              <a:t>Klicka på ikonen för att lägga till en bild</a:t>
            </a:r>
            <a:endParaRPr lang="sv-SE" dirty="0"/>
          </a:p>
        </p:txBody>
      </p:sp>
      <p:sp>
        <p:nvSpPr>
          <p:cNvPr id="16" name="Platshållare för datum 21">
            <a:extLst>
              <a:ext uri="{FF2B5EF4-FFF2-40B4-BE49-F238E27FC236}">
                <a16:creationId xmlns:a16="http://schemas.microsoft.com/office/drawing/2014/main" id="{B355F9B5-E493-694F-9130-12940B4F138E}"/>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0AFC9CF-0673-7740-9A53-4456837E74BE}" type="datetime1">
              <a:rPr lang="sv-SE" smtClean="0"/>
              <a:pPr/>
              <a:t>2022-01-18</a:t>
            </a:fld>
            <a:endParaRPr lang="sv-SE" dirty="0"/>
          </a:p>
        </p:txBody>
      </p:sp>
      <p:sp>
        <p:nvSpPr>
          <p:cNvPr id="17" name="Platshållare för bildnummer 23">
            <a:extLst>
              <a:ext uri="{FF2B5EF4-FFF2-40B4-BE49-F238E27FC236}">
                <a16:creationId xmlns:a16="http://schemas.microsoft.com/office/drawing/2014/main" id="{0C9217F8-263B-4845-B511-CD3643CD457E}"/>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20039647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agram + siffror">
    <p:spTree>
      <p:nvGrpSpPr>
        <p:cNvPr id="1" name=""/>
        <p:cNvGrpSpPr/>
        <p:nvPr/>
      </p:nvGrpSpPr>
      <p:grpSpPr>
        <a:xfrm>
          <a:off x="0" y="0"/>
          <a:ext cx="0" cy="0"/>
          <a:chOff x="0" y="0"/>
          <a:chExt cx="0" cy="0"/>
        </a:xfrm>
      </p:grpSpPr>
      <p:sp>
        <p:nvSpPr>
          <p:cNvPr id="12" name="Platshållare för diagram 11">
            <a:extLst>
              <a:ext uri="{FF2B5EF4-FFF2-40B4-BE49-F238E27FC236}">
                <a16:creationId xmlns:a16="http://schemas.microsoft.com/office/drawing/2014/main" id="{2575503E-8A56-894D-8C9B-0F972EB82BD6}"/>
              </a:ext>
            </a:extLst>
          </p:cNvPr>
          <p:cNvSpPr>
            <a:spLocks noGrp="1"/>
          </p:cNvSpPr>
          <p:nvPr>
            <p:ph type="chart" sz="quarter" idx="13"/>
          </p:nvPr>
        </p:nvSpPr>
        <p:spPr>
          <a:xfrm>
            <a:off x="814161" y="2188069"/>
            <a:ext cx="6220416" cy="3839668"/>
          </a:xfrm>
          <a:prstGeom prst="rect">
            <a:avLst/>
          </a:prstGeom>
        </p:spPr>
        <p:txBody>
          <a:bodyPr/>
          <a:lstStyle>
            <a:lvl1pPr>
              <a:defRPr b="1" i="0">
                <a:latin typeface="Lab Grotesque Black" pitchFamily="2" charset="0"/>
              </a:defRPr>
            </a:lvl1pPr>
          </a:lstStyle>
          <a:p>
            <a:r>
              <a:rPr lang="sv-SE"/>
              <a:t>Klicka på ikonen för att lägga till ett diagram</a:t>
            </a:r>
            <a:endParaRPr lang="sv-SE" dirty="0"/>
          </a:p>
        </p:txBody>
      </p:sp>
      <p:sp>
        <p:nvSpPr>
          <p:cNvPr id="13" name="Title 1">
            <a:extLst>
              <a:ext uri="{FF2B5EF4-FFF2-40B4-BE49-F238E27FC236}">
                <a16:creationId xmlns:a16="http://schemas.microsoft.com/office/drawing/2014/main" id="{B0A94F06-7F1F-B349-92FC-A6D1060F9437}"/>
              </a:ext>
            </a:extLst>
          </p:cNvPr>
          <p:cNvSpPr>
            <a:spLocks noGrp="1"/>
          </p:cNvSpPr>
          <p:nvPr>
            <p:ph type="ctrTitle" hasCustomPrompt="1"/>
          </p:nvPr>
        </p:nvSpPr>
        <p:spPr>
          <a:xfrm>
            <a:off x="814163" y="1089086"/>
            <a:ext cx="6220416" cy="655037"/>
          </a:xfrm>
          <a:prstGeom prst="rect">
            <a:avLst/>
          </a:prstGeom>
        </p:spPr>
        <p:txBody>
          <a:bodyPr anchor="ctr"/>
          <a:lstStyle>
            <a:lvl1pPr algn="l">
              <a:lnSpc>
                <a:spcPct val="100000"/>
              </a:lnSpc>
              <a:defRPr sz="3600" b="1" i="0">
                <a:latin typeface="Lab Grotesque Black" pitchFamily="2" charset="0"/>
              </a:defRPr>
            </a:lvl1pPr>
          </a:lstStyle>
          <a:p>
            <a:r>
              <a:rPr lang="sv-SE" dirty="0"/>
              <a:t>Klicka här för att ändra text</a:t>
            </a:r>
            <a:endParaRPr lang="en-US" dirty="0"/>
          </a:p>
        </p:txBody>
      </p:sp>
      <p:sp>
        <p:nvSpPr>
          <p:cNvPr id="14" name="Platshållare för text 3">
            <a:extLst>
              <a:ext uri="{FF2B5EF4-FFF2-40B4-BE49-F238E27FC236}">
                <a16:creationId xmlns:a16="http://schemas.microsoft.com/office/drawing/2014/main" id="{64E2F758-B570-304C-9AF3-89FC3069055B}"/>
              </a:ext>
            </a:extLst>
          </p:cNvPr>
          <p:cNvSpPr>
            <a:spLocks noGrp="1"/>
          </p:cNvSpPr>
          <p:nvPr>
            <p:ph type="body" sz="quarter" idx="14" hasCustomPrompt="1"/>
          </p:nvPr>
        </p:nvSpPr>
        <p:spPr>
          <a:xfrm>
            <a:off x="9422471" y="1535413"/>
            <a:ext cx="720595" cy="417419"/>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dirty="0"/>
              <a:t>49</a:t>
            </a:r>
          </a:p>
        </p:txBody>
      </p:sp>
      <p:sp>
        <p:nvSpPr>
          <p:cNvPr id="15" name="Platshållare för text 3">
            <a:extLst>
              <a:ext uri="{FF2B5EF4-FFF2-40B4-BE49-F238E27FC236}">
                <a16:creationId xmlns:a16="http://schemas.microsoft.com/office/drawing/2014/main" id="{97ACD9B5-253A-8D49-AAD9-C4B69C9FF526}"/>
              </a:ext>
            </a:extLst>
          </p:cNvPr>
          <p:cNvSpPr>
            <a:spLocks noGrp="1"/>
          </p:cNvSpPr>
          <p:nvPr>
            <p:ph type="body" sz="quarter" idx="15" hasCustomPrompt="1"/>
          </p:nvPr>
        </p:nvSpPr>
        <p:spPr>
          <a:xfrm>
            <a:off x="8817088" y="2099069"/>
            <a:ext cx="1833979" cy="417419"/>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dirty="0"/>
              <a:t>MEDLEMS-ORGANISATIONER</a:t>
            </a:r>
          </a:p>
        </p:txBody>
      </p:sp>
      <p:sp>
        <p:nvSpPr>
          <p:cNvPr id="16" name="Platshållare för text 3">
            <a:extLst>
              <a:ext uri="{FF2B5EF4-FFF2-40B4-BE49-F238E27FC236}">
                <a16:creationId xmlns:a16="http://schemas.microsoft.com/office/drawing/2014/main" id="{3E8FF484-70D4-394A-AD81-7AAD764A5A40}"/>
              </a:ext>
            </a:extLst>
          </p:cNvPr>
          <p:cNvSpPr>
            <a:spLocks noGrp="1"/>
          </p:cNvSpPr>
          <p:nvPr>
            <p:ph type="body" sz="quarter" idx="16" hasCustomPrompt="1"/>
          </p:nvPr>
        </p:nvSpPr>
        <p:spPr>
          <a:xfrm>
            <a:off x="9018178" y="2958580"/>
            <a:ext cx="1632889"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dirty="0"/>
              <a:t>59 000</a:t>
            </a:r>
          </a:p>
        </p:txBody>
      </p:sp>
      <p:sp>
        <p:nvSpPr>
          <p:cNvPr id="17" name="Platshållare för text 3">
            <a:extLst>
              <a:ext uri="{FF2B5EF4-FFF2-40B4-BE49-F238E27FC236}">
                <a16:creationId xmlns:a16="http://schemas.microsoft.com/office/drawing/2014/main" id="{3E65C18F-1D72-DA42-AD9A-81BBC5326F0B}"/>
              </a:ext>
            </a:extLst>
          </p:cNvPr>
          <p:cNvSpPr>
            <a:spLocks noGrp="1"/>
          </p:cNvSpPr>
          <p:nvPr>
            <p:ph type="body" sz="quarter" idx="17" hasCustomPrompt="1"/>
          </p:nvPr>
        </p:nvSpPr>
        <p:spPr>
          <a:xfrm>
            <a:off x="9020287" y="3519055"/>
            <a:ext cx="1630779"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dirty="0"/>
              <a:t>MEDLEMS-FÖRETAG</a:t>
            </a:r>
          </a:p>
        </p:txBody>
      </p:sp>
      <p:sp>
        <p:nvSpPr>
          <p:cNvPr id="18" name="Platshållare för text 3">
            <a:extLst>
              <a:ext uri="{FF2B5EF4-FFF2-40B4-BE49-F238E27FC236}">
                <a16:creationId xmlns:a16="http://schemas.microsoft.com/office/drawing/2014/main" id="{5BD7ED74-59F1-4D4C-9ED5-AE9D86FB0A05}"/>
              </a:ext>
            </a:extLst>
          </p:cNvPr>
          <p:cNvSpPr>
            <a:spLocks noGrp="1"/>
          </p:cNvSpPr>
          <p:nvPr>
            <p:ph type="body" sz="quarter" idx="18" hasCustomPrompt="1"/>
          </p:nvPr>
        </p:nvSpPr>
        <p:spPr>
          <a:xfrm>
            <a:off x="9095275" y="4519267"/>
            <a:ext cx="1431796"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dirty="0"/>
              <a:t>89%</a:t>
            </a:r>
          </a:p>
        </p:txBody>
      </p:sp>
      <p:sp>
        <p:nvSpPr>
          <p:cNvPr id="19" name="Platshållare för text 3">
            <a:extLst>
              <a:ext uri="{FF2B5EF4-FFF2-40B4-BE49-F238E27FC236}">
                <a16:creationId xmlns:a16="http://schemas.microsoft.com/office/drawing/2014/main" id="{9409625F-0F43-8E41-AAB5-2EE1C1E0F9D6}"/>
              </a:ext>
            </a:extLst>
          </p:cNvPr>
          <p:cNvSpPr>
            <a:spLocks noGrp="1"/>
          </p:cNvSpPr>
          <p:nvPr>
            <p:ph type="body" sz="quarter" idx="19" hasCustomPrompt="1"/>
          </p:nvPr>
        </p:nvSpPr>
        <p:spPr>
          <a:xfrm>
            <a:off x="9097384" y="5079742"/>
            <a:ext cx="1431796"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dirty="0"/>
              <a:t>SMÅ FÖRETAG</a:t>
            </a:r>
          </a:p>
        </p:txBody>
      </p:sp>
      <p:sp>
        <p:nvSpPr>
          <p:cNvPr id="20" name="Platshållare för datum 21">
            <a:extLst>
              <a:ext uri="{FF2B5EF4-FFF2-40B4-BE49-F238E27FC236}">
                <a16:creationId xmlns:a16="http://schemas.microsoft.com/office/drawing/2014/main" id="{43A25D45-0A25-EE48-AFCD-A796F8D49E0B}"/>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CF28AD3-05CE-AF44-B7AB-7E1808F27F4D}" type="datetime1">
              <a:rPr lang="sv-SE" smtClean="0"/>
              <a:pPr/>
              <a:t>2022-01-18</a:t>
            </a:fld>
            <a:endParaRPr lang="sv-SE" dirty="0"/>
          </a:p>
        </p:txBody>
      </p:sp>
      <p:sp>
        <p:nvSpPr>
          <p:cNvPr id="21" name="Platshållare för bildnummer 23">
            <a:extLst>
              <a:ext uri="{FF2B5EF4-FFF2-40B4-BE49-F238E27FC236}">
                <a16:creationId xmlns:a16="http://schemas.microsoft.com/office/drawing/2014/main" id="{A492BD77-1B19-224F-B24D-88856AE4CD1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166356969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0BFAA5-D199-F247-86C7-AB944FAF6CB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F8C2A713-97B3-684F-B185-63347A5E58DA}"/>
              </a:ext>
            </a:extLst>
          </p:cNvPr>
          <p:cNvSpPr>
            <a:spLocks noGrp="1"/>
          </p:cNvSpPr>
          <p:nvPr>
            <p:ph type="dt" sz="half" idx="10"/>
          </p:nvPr>
        </p:nvSpPr>
        <p:spPr/>
        <p:txBody>
          <a:bodyPr/>
          <a:lstStyle/>
          <a:p>
            <a:fld id="{CF0C2AF8-CF07-F84C-9A4A-79F6D3437CF6}" type="datetime1">
              <a:rPr lang="sv-SE" smtClean="0"/>
              <a:pPr/>
              <a:t>2022-01-18</a:t>
            </a:fld>
            <a:endParaRPr lang="sv-SE"/>
          </a:p>
        </p:txBody>
      </p:sp>
      <p:sp>
        <p:nvSpPr>
          <p:cNvPr id="4" name="Platshållare för bildnummer 3">
            <a:extLst>
              <a:ext uri="{FF2B5EF4-FFF2-40B4-BE49-F238E27FC236}">
                <a16:creationId xmlns:a16="http://schemas.microsoft.com/office/drawing/2014/main" id="{710F480D-16FF-9145-B88C-FC1A5656D081}"/>
              </a:ext>
            </a:extLst>
          </p:cNvPr>
          <p:cNvSpPr>
            <a:spLocks noGrp="1"/>
          </p:cNvSpPr>
          <p:nvPr>
            <p:ph type="sldNum" sz="quarter" idx="11"/>
          </p:nvPr>
        </p:nvSpPr>
        <p:spPr/>
        <p:txBody>
          <a:bodyPr/>
          <a:lstStyle/>
          <a:p>
            <a:fld id="{B1B63437-8A26-BE43-AB46-80340C37E737}" type="slidenum">
              <a:rPr lang="sv-SE" smtClean="0"/>
              <a:pPr/>
              <a:t>‹#›</a:t>
            </a:fld>
            <a:endParaRPr lang="sv-SE"/>
          </a:p>
        </p:txBody>
      </p:sp>
    </p:spTree>
    <p:extLst>
      <p:ext uri="{BB962C8B-B14F-4D97-AF65-F5344CB8AC3E}">
        <p14:creationId xmlns:p14="http://schemas.microsoft.com/office/powerpoint/2010/main" val="3361813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iffror">
    <p:bg>
      <p:bgPr>
        <a:solidFill>
          <a:schemeClr val="accent2"/>
        </a:solidFill>
        <a:effectLst/>
      </p:bgPr>
    </p:bg>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DA43A278-ED25-A244-9D1B-B83912C21CBB}"/>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cxnSp>
        <p:nvCxnSpPr>
          <p:cNvPr id="23" name="Rak 22">
            <a:extLst>
              <a:ext uri="{FF2B5EF4-FFF2-40B4-BE49-F238E27FC236}">
                <a16:creationId xmlns:a16="http://schemas.microsoft.com/office/drawing/2014/main" id="{F4970A69-5186-8947-8093-B7861F5BEBEA}"/>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Bildobjekt 23" descr="En bild som visar ritning&#10;&#10;Automatiskt genererad beskrivning">
            <a:extLst>
              <a:ext uri="{FF2B5EF4-FFF2-40B4-BE49-F238E27FC236}">
                <a16:creationId xmlns:a16="http://schemas.microsoft.com/office/drawing/2014/main" id="{A1A6E644-3A59-A848-9F3B-214AFED47377}"/>
              </a:ext>
            </a:extLst>
          </p:cNvPr>
          <p:cNvPicPr>
            <a:picLocks noChangeAspect="1"/>
          </p:cNvPicPr>
          <p:nvPr userDrawn="1"/>
        </p:nvPicPr>
        <p:blipFill>
          <a:blip r:embed="rId2"/>
          <a:stretch>
            <a:fillRect/>
          </a:stretch>
        </p:blipFill>
        <p:spPr>
          <a:xfrm>
            <a:off x="343316" y="103524"/>
            <a:ext cx="1430145" cy="195307"/>
          </a:xfrm>
          <a:prstGeom prst="rect">
            <a:avLst/>
          </a:prstGeom>
        </p:spPr>
      </p:pic>
      <p:pic>
        <p:nvPicPr>
          <p:cNvPr id="3" name="Bildobjekt 2">
            <a:extLst>
              <a:ext uri="{FF2B5EF4-FFF2-40B4-BE49-F238E27FC236}">
                <a16:creationId xmlns:a16="http://schemas.microsoft.com/office/drawing/2014/main" id="{8E29BDC9-FC64-094C-9A92-595091A01AFC}"/>
              </a:ext>
            </a:extLst>
          </p:cNvPr>
          <p:cNvPicPr>
            <a:picLocks noChangeAspect="1"/>
          </p:cNvPicPr>
          <p:nvPr userDrawn="1"/>
        </p:nvPicPr>
        <p:blipFill>
          <a:blip r:embed="rId3" cstate="email">
            <a:alphaModFix amt="24000"/>
            <a:extLst>
              <a:ext uri="{28A0092B-C50C-407E-A947-70E740481C1C}">
                <a14:useLocalDpi xmlns:a14="http://schemas.microsoft.com/office/drawing/2010/main"/>
              </a:ext>
            </a:extLst>
          </a:blip>
          <a:stretch>
            <a:fillRect/>
          </a:stretch>
        </p:blipFill>
        <p:spPr>
          <a:xfrm>
            <a:off x="11268" y="12794"/>
            <a:ext cx="12169464" cy="6858000"/>
          </a:xfrm>
          <a:prstGeom prst="rect">
            <a:avLst/>
          </a:prstGeom>
        </p:spPr>
      </p:pic>
      <p:sp>
        <p:nvSpPr>
          <p:cNvPr id="10" name="Title 1">
            <a:extLst>
              <a:ext uri="{FF2B5EF4-FFF2-40B4-BE49-F238E27FC236}">
                <a16:creationId xmlns:a16="http://schemas.microsoft.com/office/drawing/2014/main" id="{B7806D0B-23A2-A04B-809F-BBC5B44B3212}"/>
              </a:ext>
            </a:extLst>
          </p:cNvPr>
          <p:cNvSpPr>
            <a:spLocks noGrp="1"/>
          </p:cNvSpPr>
          <p:nvPr>
            <p:ph type="ctrTitle"/>
          </p:nvPr>
        </p:nvSpPr>
        <p:spPr>
          <a:xfrm>
            <a:off x="982663" y="2552968"/>
            <a:ext cx="4419870" cy="1938687"/>
          </a:xfrm>
          <a:prstGeom prst="rect">
            <a:avLst/>
          </a:prstGeom>
        </p:spPr>
        <p:txBody>
          <a:bodyPr anchor="ctr"/>
          <a:lstStyle>
            <a:lvl1pPr algn="l">
              <a:lnSpc>
                <a:spcPct val="100000"/>
              </a:lnSpc>
              <a:defRPr sz="4000" b="1" i="0">
                <a:solidFill>
                  <a:schemeClr val="bg1"/>
                </a:solidFill>
                <a:latin typeface="Lab Grotesque Black" pitchFamily="2" charset="0"/>
              </a:defRPr>
            </a:lvl1pPr>
          </a:lstStyle>
          <a:p>
            <a:r>
              <a:rPr lang="sv-SE"/>
              <a:t>Klicka här för att ändra mall för rubrikformat</a:t>
            </a:r>
            <a:endParaRPr lang="en-US" dirty="0"/>
          </a:p>
        </p:txBody>
      </p:sp>
      <p:sp>
        <p:nvSpPr>
          <p:cNvPr id="11" name="Platshållare för text 3">
            <a:extLst>
              <a:ext uri="{FF2B5EF4-FFF2-40B4-BE49-F238E27FC236}">
                <a16:creationId xmlns:a16="http://schemas.microsoft.com/office/drawing/2014/main" id="{BBC1B252-4A04-1744-94DA-A73F2571F967}"/>
              </a:ext>
            </a:extLst>
          </p:cNvPr>
          <p:cNvSpPr>
            <a:spLocks noGrp="1"/>
          </p:cNvSpPr>
          <p:nvPr>
            <p:ph type="body" sz="quarter" idx="15" hasCustomPrompt="1"/>
          </p:nvPr>
        </p:nvSpPr>
        <p:spPr>
          <a:xfrm>
            <a:off x="7851889" y="17484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dirty="0"/>
              <a:t>TRAINEJOBB</a:t>
            </a:r>
          </a:p>
        </p:txBody>
      </p:sp>
      <p:sp>
        <p:nvSpPr>
          <p:cNvPr id="13" name="Platshållare för text 3">
            <a:extLst>
              <a:ext uri="{FF2B5EF4-FFF2-40B4-BE49-F238E27FC236}">
                <a16:creationId xmlns:a16="http://schemas.microsoft.com/office/drawing/2014/main" id="{5069B977-A611-E642-BF89-54B28F1E9701}"/>
              </a:ext>
            </a:extLst>
          </p:cNvPr>
          <p:cNvSpPr>
            <a:spLocks noGrp="1"/>
          </p:cNvSpPr>
          <p:nvPr>
            <p:ph type="body" sz="quarter" idx="16" hasCustomPrompt="1"/>
          </p:nvPr>
        </p:nvSpPr>
        <p:spPr>
          <a:xfrm>
            <a:off x="7851889" y="2120994"/>
            <a:ext cx="3137844"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dirty="0"/>
              <a:t>Löftet:		32 000 </a:t>
            </a:r>
            <a:r>
              <a:rPr lang="sv-SE" dirty="0" err="1"/>
              <a:t>st</a:t>
            </a:r>
            <a:endParaRPr lang="sv-SE" dirty="0"/>
          </a:p>
          <a:p>
            <a:pPr lvl="0"/>
            <a:r>
              <a:rPr lang="sv-SE" dirty="0"/>
              <a:t>Resultatet:	473 </a:t>
            </a:r>
            <a:r>
              <a:rPr lang="sv-SE" dirty="0" err="1"/>
              <a:t>st</a:t>
            </a:r>
            <a:endParaRPr lang="sv-SE" dirty="0"/>
          </a:p>
        </p:txBody>
      </p:sp>
      <p:sp>
        <p:nvSpPr>
          <p:cNvPr id="14" name="Platshållare för text 3">
            <a:extLst>
              <a:ext uri="{FF2B5EF4-FFF2-40B4-BE49-F238E27FC236}">
                <a16:creationId xmlns:a16="http://schemas.microsoft.com/office/drawing/2014/main" id="{51F8B95E-3575-DF49-B18F-08AAD86CB72E}"/>
              </a:ext>
            </a:extLst>
          </p:cNvPr>
          <p:cNvSpPr>
            <a:spLocks noGrp="1"/>
          </p:cNvSpPr>
          <p:nvPr>
            <p:ph type="body" sz="quarter" idx="17" hasCustomPrompt="1"/>
          </p:nvPr>
        </p:nvSpPr>
        <p:spPr>
          <a:xfrm>
            <a:off x="7851889" y="30692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dirty="0"/>
              <a:t>TRAINEJOBB</a:t>
            </a:r>
          </a:p>
        </p:txBody>
      </p:sp>
      <p:sp>
        <p:nvSpPr>
          <p:cNvPr id="15" name="Platshållare för text 3">
            <a:extLst>
              <a:ext uri="{FF2B5EF4-FFF2-40B4-BE49-F238E27FC236}">
                <a16:creationId xmlns:a16="http://schemas.microsoft.com/office/drawing/2014/main" id="{6C52EEE2-F04F-9241-A708-61E578B92DB0}"/>
              </a:ext>
            </a:extLst>
          </p:cNvPr>
          <p:cNvSpPr>
            <a:spLocks noGrp="1"/>
          </p:cNvSpPr>
          <p:nvPr>
            <p:ph type="body" sz="quarter" idx="18" hasCustomPrompt="1"/>
          </p:nvPr>
        </p:nvSpPr>
        <p:spPr>
          <a:xfrm>
            <a:off x="7851889" y="3441794"/>
            <a:ext cx="3527312"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dirty="0"/>
              <a:t>Löftet:		32 000 </a:t>
            </a:r>
            <a:r>
              <a:rPr lang="sv-SE" dirty="0" err="1"/>
              <a:t>st</a:t>
            </a:r>
            <a:endParaRPr lang="sv-SE" dirty="0"/>
          </a:p>
          <a:p>
            <a:pPr lvl="0"/>
            <a:r>
              <a:rPr lang="sv-SE" dirty="0"/>
              <a:t>Resultatet:	473 </a:t>
            </a:r>
            <a:r>
              <a:rPr lang="sv-SE" dirty="0" err="1"/>
              <a:t>st</a:t>
            </a:r>
            <a:endParaRPr lang="sv-SE" dirty="0"/>
          </a:p>
        </p:txBody>
      </p:sp>
      <p:sp>
        <p:nvSpPr>
          <p:cNvPr id="16" name="Platshållare för text 3">
            <a:extLst>
              <a:ext uri="{FF2B5EF4-FFF2-40B4-BE49-F238E27FC236}">
                <a16:creationId xmlns:a16="http://schemas.microsoft.com/office/drawing/2014/main" id="{1200062E-D6AB-8741-9D44-4BAC64ECEBA3}"/>
              </a:ext>
            </a:extLst>
          </p:cNvPr>
          <p:cNvSpPr>
            <a:spLocks noGrp="1"/>
          </p:cNvSpPr>
          <p:nvPr>
            <p:ph type="body" sz="quarter" idx="19" hasCustomPrompt="1"/>
          </p:nvPr>
        </p:nvSpPr>
        <p:spPr>
          <a:xfrm>
            <a:off x="7851889" y="44916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dirty="0"/>
              <a:t>TRAINEJOBB</a:t>
            </a:r>
          </a:p>
        </p:txBody>
      </p:sp>
      <p:sp>
        <p:nvSpPr>
          <p:cNvPr id="17" name="Platshållare för text 3">
            <a:extLst>
              <a:ext uri="{FF2B5EF4-FFF2-40B4-BE49-F238E27FC236}">
                <a16:creationId xmlns:a16="http://schemas.microsoft.com/office/drawing/2014/main" id="{60CA2BC5-B6AE-7343-98A0-62CBD6013E5B}"/>
              </a:ext>
            </a:extLst>
          </p:cNvPr>
          <p:cNvSpPr>
            <a:spLocks noGrp="1"/>
          </p:cNvSpPr>
          <p:nvPr>
            <p:ph type="body" sz="quarter" idx="20" hasCustomPrompt="1"/>
          </p:nvPr>
        </p:nvSpPr>
        <p:spPr>
          <a:xfrm>
            <a:off x="7851889" y="4864194"/>
            <a:ext cx="3500324"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dirty="0"/>
              <a:t>Löftet:		32 000 </a:t>
            </a:r>
            <a:r>
              <a:rPr lang="sv-SE" dirty="0" err="1"/>
              <a:t>st</a:t>
            </a:r>
            <a:endParaRPr lang="sv-SE" dirty="0"/>
          </a:p>
          <a:p>
            <a:pPr lvl="0"/>
            <a:r>
              <a:rPr lang="sv-SE" dirty="0"/>
              <a:t>Resultatet:	473 </a:t>
            </a:r>
            <a:r>
              <a:rPr lang="sv-SE" dirty="0" err="1"/>
              <a:t>st</a:t>
            </a:r>
            <a:endParaRPr lang="sv-SE" dirty="0"/>
          </a:p>
        </p:txBody>
      </p:sp>
      <p:sp>
        <p:nvSpPr>
          <p:cNvPr id="18" name="Platshållare för datum 21">
            <a:extLst>
              <a:ext uri="{FF2B5EF4-FFF2-40B4-BE49-F238E27FC236}">
                <a16:creationId xmlns:a16="http://schemas.microsoft.com/office/drawing/2014/main" id="{89AF0FF3-4C1D-B247-8D17-C753B9414F83}"/>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06387017-C9C6-D647-90C3-6B57D5E42B6D}" type="datetime1">
              <a:rPr lang="sv-SE" smtClean="0"/>
              <a:pPr/>
              <a:t>2022-01-18</a:t>
            </a:fld>
            <a:endParaRPr lang="sv-SE" dirty="0"/>
          </a:p>
        </p:txBody>
      </p:sp>
      <p:sp>
        <p:nvSpPr>
          <p:cNvPr id="19" name="Platshållare för bildnummer 23">
            <a:extLst>
              <a:ext uri="{FF2B5EF4-FFF2-40B4-BE49-F238E27FC236}">
                <a16:creationId xmlns:a16="http://schemas.microsoft.com/office/drawing/2014/main" id="{BC66A80A-D461-8C49-9695-FE71D6D2CEF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3344126219"/>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med rubri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BB6A4A5-194A-7C4D-AAE1-E6FB7AA4561A}"/>
              </a:ext>
            </a:extLst>
          </p:cNvPr>
          <p:cNvSpPr/>
          <p:nvPr userDrawn="1"/>
        </p:nvSpPr>
        <p:spPr>
          <a:xfrm>
            <a:off x="0" y="3973727"/>
            <a:ext cx="12192000" cy="2913312"/>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sp>
        <p:nvSpPr>
          <p:cNvPr id="7" name="Title 1">
            <a:extLst>
              <a:ext uri="{FF2B5EF4-FFF2-40B4-BE49-F238E27FC236}">
                <a16:creationId xmlns:a16="http://schemas.microsoft.com/office/drawing/2014/main" id="{C03B84E3-634B-1D44-97A7-38B34DCE5A48}"/>
              </a:ext>
            </a:extLst>
          </p:cNvPr>
          <p:cNvSpPr>
            <a:spLocks noGrp="1"/>
          </p:cNvSpPr>
          <p:nvPr>
            <p:ph type="title" hasCustomPrompt="1"/>
          </p:nvPr>
        </p:nvSpPr>
        <p:spPr>
          <a:xfrm>
            <a:off x="831850" y="1215735"/>
            <a:ext cx="10515600" cy="1309773"/>
          </a:xfrm>
          <a:prstGeom prst="rect">
            <a:avLst/>
          </a:prstGeom>
        </p:spPr>
        <p:txBody>
          <a:bodyPr anchor="ctr"/>
          <a:lstStyle>
            <a:lvl1pPr>
              <a:defRPr sz="4000" b="1" i="0">
                <a:latin typeface="Lab Grotesque Black" pitchFamily="2" charset="0"/>
              </a:defRPr>
            </a:lvl1pPr>
          </a:lstStyle>
          <a:p>
            <a:r>
              <a:rPr lang="sv-SE" dirty="0"/>
              <a:t>Klicka här för att ändra </a:t>
            </a:r>
            <a:br>
              <a:rPr lang="sv-SE" dirty="0"/>
            </a:br>
            <a:r>
              <a:rPr lang="sv-SE" dirty="0"/>
              <a:t>mall för rubrikformat</a:t>
            </a:r>
            <a:endParaRPr lang="en-US" dirty="0"/>
          </a:p>
        </p:txBody>
      </p:sp>
      <p:sp>
        <p:nvSpPr>
          <p:cNvPr id="8" name="Text Placeholder 2">
            <a:extLst>
              <a:ext uri="{FF2B5EF4-FFF2-40B4-BE49-F238E27FC236}">
                <a16:creationId xmlns:a16="http://schemas.microsoft.com/office/drawing/2014/main" id="{54A315D4-7F1C-6447-981F-E351034E7432}"/>
              </a:ext>
            </a:extLst>
          </p:cNvPr>
          <p:cNvSpPr>
            <a:spLocks noGrp="1"/>
          </p:cNvSpPr>
          <p:nvPr>
            <p:ph type="body" idx="1"/>
          </p:nvPr>
        </p:nvSpPr>
        <p:spPr>
          <a:xfrm>
            <a:off x="831850" y="2663725"/>
            <a:ext cx="10515600" cy="839981"/>
          </a:xfrm>
          <a:prstGeom prst="rect">
            <a:avLst/>
          </a:prstGeom>
        </p:spPr>
        <p:txBody>
          <a:bodyPr/>
          <a:lstStyle>
            <a:lvl1pPr marL="0" indent="0">
              <a:lnSpc>
                <a:spcPct val="130000"/>
              </a:lnSpc>
              <a:buNone/>
              <a:defRPr sz="18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4" name="Platshållare för datum 21">
            <a:extLst>
              <a:ext uri="{FF2B5EF4-FFF2-40B4-BE49-F238E27FC236}">
                <a16:creationId xmlns:a16="http://schemas.microsoft.com/office/drawing/2014/main" id="{3F3EEA6C-4536-BE4C-9F0E-3C565EE5ED2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B4B7641-2D6E-8D4A-BE3C-3A7D8C8D2714}" type="datetime1">
              <a:rPr lang="sv-SE" smtClean="0"/>
              <a:pPr/>
              <a:t>2022-01-18</a:t>
            </a:fld>
            <a:endParaRPr lang="sv-SE" dirty="0"/>
          </a:p>
        </p:txBody>
      </p:sp>
      <p:sp>
        <p:nvSpPr>
          <p:cNvPr id="15" name="Platshållare för bildnummer 23">
            <a:extLst>
              <a:ext uri="{FF2B5EF4-FFF2-40B4-BE49-F238E27FC236}">
                <a16:creationId xmlns:a16="http://schemas.microsoft.com/office/drawing/2014/main" id="{82284CAC-3231-4E4C-AD17-41D16C0F3594}"/>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1951615677"/>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1. Avsnitt med ingre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1545278"/>
            <a:ext cx="10515600" cy="2299982"/>
          </a:xfrm>
          <a:prstGeom prst="rect">
            <a:avLst/>
          </a:prstGeom>
        </p:spPr>
        <p:txBody>
          <a:bodyPr anchor="b"/>
          <a:lstStyle>
            <a:lvl1pPr>
              <a:defRPr sz="6000" b="1" i="0">
                <a:latin typeface="Lab Grotesque Black" pitchFamily="2" charset="0"/>
              </a:defRPr>
            </a:lvl1pPr>
          </a:lstStyle>
          <a:p>
            <a:r>
              <a:rPr lang="sv-SE" dirty="0"/>
              <a:t>Klicka här för att </a:t>
            </a:r>
            <a:br>
              <a:rPr lang="sv-SE" dirty="0"/>
            </a:br>
            <a:r>
              <a:rPr lang="sv-SE" dirty="0"/>
              <a:t>ändra mall för rubrik</a:t>
            </a:r>
            <a:endParaRPr lang="en-US" dirty="0"/>
          </a:p>
        </p:txBody>
      </p:sp>
      <p:sp>
        <p:nvSpPr>
          <p:cNvPr id="3" name="Text Placeholder 2"/>
          <p:cNvSpPr>
            <a:spLocks noGrp="1"/>
          </p:cNvSpPr>
          <p:nvPr>
            <p:ph type="body" idx="1" hasCustomPrompt="1"/>
          </p:nvPr>
        </p:nvSpPr>
        <p:spPr>
          <a:xfrm>
            <a:off x="803275" y="4164637"/>
            <a:ext cx="10515600" cy="1500187"/>
          </a:xfrm>
          <a:prstGeom prst="rect">
            <a:avLst/>
          </a:prstGeom>
        </p:spPr>
        <p:txBody>
          <a:bodyPr anchor="t"/>
          <a:lstStyle>
            <a:lvl1pPr marL="0" indent="0">
              <a:lnSpc>
                <a:spcPct val="130000"/>
              </a:lnSpc>
              <a:buNone/>
              <a:defRPr sz="24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här för att ändra texten</a:t>
            </a:r>
          </a:p>
        </p:txBody>
      </p:sp>
      <p:sp>
        <p:nvSpPr>
          <p:cNvPr id="17" name="Platshållare för datum 21">
            <a:extLst>
              <a:ext uri="{FF2B5EF4-FFF2-40B4-BE49-F238E27FC236}">
                <a16:creationId xmlns:a16="http://schemas.microsoft.com/office/drawing/2014/main" id="{78CFA14A-90B3-5A4B-9B02-AECEB313BFC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2022-01-18</a:t>
            </a:fld>
            <a:endParaRPr lang="sv-SE" dirty="0"/>
          </a:p>
        </p:txBody>
      </p:sp>
      <p:sp>
        <p:nvSpPr>
          <p:cNvPr id="18" name="Platshållare för bildnummer 23">
            <a:extLst>
              <a:ext uri="{FF2B5EF4-FFF2-40B4-BE49-F238E27FC236}">
                <a16:creationId xmlns:a16="http://schemas.microsoft.com/office/drawing/2014/main" id="{603DDC37-2DAE-BC43-B152-0F467B432D6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3844136691"/>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 Avsnitt">
    <p:bg>
      <p:bgPr>
        <a:solidFill>
          <a:schemeClr val="tx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4C1ED1E-219F-BF49-9EAC-22079548AA1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pic>
        <p:nvPicPr>
          <p:cNvPr id="10" name="Bildobjekt 9" descr="En bild som visar byggnad, bro, gitarr&#10;&#10;Automatiskt genererad beskrivning">
            <a:extLst>
              <a:ext uri="{FF2B5EF4-FFF2-40B4-BE49-F238E27FC236}">
                <a16:creationId xmlns:a16="http://schemas.microsoft.com/office/drawing/2014/main" id="{452D6398-4134-AB43-BD11-71157171EC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7" name="Rak 6">
            <a:extLst>
              <a:ext uri="{FF2B5EF4-FFF2-40B4-BE49-F238E27FC236}">
                <a16:creationId xmlns:a16="http://schemas.microsoft.com/office/drawing/2014/main" id="{FACAD220-A977-9047-8DEA-9709F35E681E}"/>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Bildobjekt 7" descr="En bild som visar ritning&#10;&#10;Automatiskt genererad beskrivning">
            <a:extLst>
              <a:ext uri="{FF2B5EF4-FFF2-40B4-BE49-F238E27FC236}">
                <a16:creationId xmlns:a16="http://schemas.microsoft.com/office/drawing/2014/main" id="{26231084-3B6A-974B-905E-C21CE6D814EF}"/>
              </a:ext>
            </a:extLst>
          </p:cNvPr>
          <p:cNvPicPr>
            <a:picLocks noChangeAspect="1"/>
          </p:cNvPicPr>
          <p:nvPr userDrawn="1"/>
        </p:nvPicPr>
        <p:blipFill>
          <a:blip r:embed="rId3"/>
          <a:stretch>
            <a:fillRect/>
          </a:stretch>
        </p:blipFill>
        <p:spPr>
          <a:xfrm>
            <a:off x="343316" y="103524"/>
            <a:ext cx="1430145" cy="195307"/>
          </a:xfrm>
          <a:prstGeom prst="rect">
            <a:avLst/>
          </a:prstGeom>
        </p:spPr>
      </p:pic>
      <p:sp>
        <p:nvSpPr>
          <p:cNvPr id="16" name="Platshållare för text 5">
            <a:extLst>
              <a:ext uri="{FF2B5EF4-FFF2-40B4-BE49-F238E27FC236}">
                <a16:creationId xmlns:a16="http://schemas.microsoft.com/office/drawing/2014/main" id="{E83E3671-74B4-244E-B775-98A63775D204}"/>
              </a:ext>
            </a:extLst>
          </p:cNvPr>
          <p:cNvSpPr>
            <a:spLocks noGrp="1"/>
          </p:cNvSpPr>
          <p:nvPr>
            <p:ph type="body" sz="quarter" idx="10" hasCustomPrompt="1"/>
          </p:nvPr>
        </p:nvSpPr>
        <p:spPr>
          <a:xfrm>
            <a:off x="803275" y="2729243"/>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dirty="0"/>
              <a:t>Detta är en </a:t>
            </a:r>
            <a:r>
              <a:rPr lang="sv-SE" dirty="0" err="1"/>
              <a:t>avsnittssida</a:t>
            </a:r>
            <a:r>
              <a:rPr lang="sv-SE" dirty="0"/>
              <a:t> klicka här för att skriva</a:t>
            </a:r>
          </a:p>
        </p:txBody>
      </p:sp>
      <p:sp>
        <p:nvSpPr>
          <p:cNvPr id="18" name="Platshållare för datum 21">
            <a:extLst>
              <a:ext uri="{FF2B5EF4-FFF2-40B4-BE49-F238E27FC236}">
                <a16:creationId xmlns:a16="http://schemas.microsoft.com/office/drawing/2014/main" id="{AE4B9CB4-76F7-724E-A425-A4AB8E8F1344}"/>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5D746ED8-8A85-044D-948A-A4B1F9B69AD2}" type="datetime1">
              <a:rPr lang="sv-SE" smtClean="0"/>
              <a:pPr/>
              <a:t>2022-01-18</a:t>
            </a:fld>
            <a:endParaRPr lang="sv-SE" dirty="0"/>
          </a:p>
        </p:txBody>
      </p:sp>
      <p:sp>
        <p:nvSpPr>
          <p:cNvPr id="19" name="Platshållare för bildnummer 23">
            <a:extLst>
              <a:ext uri="{FF2B5EF4-FFF2-40B4-BE49-F238E27FC236}">
                <a16:creationId xmlns:a16="http://schemas.microsoft.com/office/drawing/2014/main" id="{9C84D2F8-D1B6-E548-980A-3A83933267D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13451048"/>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 Avsnitt">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6E13CAA-C4B1-524F-ACD3-1AEDE372C88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pic>
        <p:nvPicPr>
          <p:cNvPr id="5" name="Bildobjekt 4" descr="En bild som visar paraply&#10;&#10;Automatiskt genererad beskrivning">
            <a:extLst>
              <a:ext uri="{FF2B5EF4-FFF2-40B4-BE49-F238E27FC236}">
                <a16:creationId xmlns:a16="http://schemas.microsoft.com/office/drawing/2014/main" id="{31014F78-3669-FD47-ACA0-2444F2C2D0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258"/>
            <a:ext cx="12192000" cy="6843742"/>
          </a:xfrm>
          <a:prstGeom prst="rect">
            <a:avLst/>
          </a:prstGeom>
        </p:spPr>
      </p:pic>
      <p:cxnSp>
        <p:nvCxnSpPr>
          <p:cNvPr id="11" name="Rak 10">
            <a:extLst>
              <a:ext uri="{FF2B5EF4-FFF2-40B4-BE49-F238E27FC236}">
                <a16:creationId xmlns:a16="http://schemas.microsoft.com/office/drawing/2014/main" id="{0A6491C6-EEE6-B546-9D23-1BE8DBC53D18}"/>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descr="En bild som visar ritning&#10;&#10;Automatiskt genererad beskrivning">
            <a:extLst>
              <a:ext uri="{FF2B5EF4-FFF2-40B4-BE49-F238E27FC236}">
                <a16:creationId xmlns:a16="http://schemas.microsoft.com/office/drawing/2014/main" id="{1B0572AE-FB71-DA41-97C1-EB6F30340D18}"/>
              </a:ext>
            </a:extLst>
          </p:cNvPr>
          <p:cNvPicPr>
            <a:picLocks noChangeAspect="1"/>
          </p:cNvPicPr>
          <p:nvPr userDrawn="1"/>
        </p:nvPicPr>
        <p:blipFill>
          <a:blip r:embed="rId3"/>
          <a:stretch>
            <a:fillRect/>
          </a:stretch>
        </p:blipFill>
        <p:spPr>
          <a:xfrm>
            <a:off x="343316" y="103524"/>
            <a:ext cx="1430145" cy="195307"/>
          </a:xfrm>
          <a:prstGeom prst="rect">
            <a:avLst/>
          </a:prstGeom>
        </p:spPr>
      </p:pic>
      <p:sp>
        <p:nvSpPr>
          <p:cNvPr id="12" name="Platshållare för datum 21">
            <a:extLst>
              <a:ext uri="{FF2B5EF4-FFF2-40B4-BE49-F238E27FC236}">
                <a16:creationId xmlns:a16="http://schemas.microsoft.com/office/drawing/2014/main" id="{45015450-3314-2143-887A-7CB028EB5371}"/>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CF3CEFF0-9FE1-A546-97A2-AA4EE22CD004}" type="datetime1">
              <a:rPr lang="sv-SE" smtClean="0"/>
              <a:pPr/>
              <a:t>2022-01-18</a:t>
            </a:fld>
            <a:endParaRPr lang="sv-SE" dirty="0"/>
          </a:p>
        </p:txBody>
      </p:sp>
      <p:sp>
        <p:nvSpPr>
          <p:cNvPr id="13" name="Platshållare för bildnummer 23">
            <a:extLst>
              <a:ext uri="{FF2B5EF4-FFF2-40B4-BE49-F238E27FC236}">
                <a16:creationId xmlns:a16="http://schemas.microsoft.com/office/drawing/2014/main" id="{D2D3C1F5-41C8-964C-953B-A5E691F4ED2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dirty="0"/>
          </a:p>
        </p:txBody>
      </p:sp>
      <p:sp>
        <p:nvSpPr>
          <p:cNvPr id="15" name="Platshållare för text 5">
            <a:extLst>
              <a:ext uri="{FF2B5EF4-FFF2-40B4-BE49-F238E27FC236}">
                <a16:creationId xmlns:a16="http://schemas.microsoft.com/office/drawing/2014/main" id="{7D5B1C21-F67A-3740-B2C4-9015945AA7A4}"/>
              </a:ext>
            </a:extLst>
          </p:cNvPr>
          <p:cNvSpPr>
            <a:spLocks noGrp="1"/>
          </p:cNvSpPr>
          <p:nvPr>
            <p:ph type="body" sz="quarter" idx="10" hasCustomPrompt="1"/>
          </p:nvPr>
        </p:nvSpPr>
        <p:spPr>
          <a:xfrm>
            <a:off x="803275" y="3715562"/>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dirty="0"/>
              <a:t>Detta är en </a:t>
            </a:r>
            <a:r>
              <a:rPr lang="sv-SE" dirty="0" err="1"/>
              <a:t>avsnittssida</a:t>
            </a:r>
            <a:r>
              <a:rPr lang="sv-SE" dirty="0"/>
              <a:t> klicka här för att skriva</a:t>
            </a:r>
          </a:p>
        </p:txBody>
      </p:sp>
    </p:spTree>
    <p:extLst>
      <p:ext uri="{BB962C8B-B14F-4D97-AF65-F5344CB8AC3E}">
        <p14:creationId xmlns:p14="http://schemas.microsoft.com/office/powerpoint/2010/main" val="1630886952"/>
      </p:ext>
    </p:extLst>
  </p:cSld>
  <p:clrMapOvr>
    <a:masterClrMapping/>
  </p:clrMapOvr>
  <p:extLst>
    <p:ext uri="{DCECCB84-F9BA-43D5-87BE-67443E8EF086}">
      <p15:sldGuideLst xmlns:p15="http://schemas.microsoft.com/office/powerpoint/2012/main">
        <p15:guide id="1" orient="horz" pos="4020">
          <p15:clr>
            <a:srgbClr val="FBAE40"/>
          </p15:clr>
        </p15:guide>
        <p15:guide id="2" pos="483">
          <p15:clr>
            <a:srgbClr val="FBAE40"/>
          </p15:clr>
        </p15:guide>
        <p15:guide id="3" pos="7423">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vslut">
    <p:bg>
      <p:bgPr>
        <a:solidFill>
          <a:srgbClr val="EFF2F5"/>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FB8D3E8-775F-E747-BB5E-5FFEC647C71A}"/>
              </a:ext>
            </a:extLst>
          </p:cNvPr>
          <p:cNvSpPr/>
          <p:nvPr userDrawn="1"/>
        </p:nvSpPr>
        <p:spPr>
          <a:xfrm>
            <a:off x="0" y="0"/>
            <a:ext cx="12192000"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pic>
        <p:nvPicPr>
          <p:cNvPr id="24" name="Bild 23">
            <a:extLst>
              <a:ext uri="{FF2B5EF4-FFF2-40B4-BE49-F238E27FC236}">
                <a16:creationId xmlns:a16="http://schemas.microsoft.com/office/drawing/2014/main" id="{E23F5BBB-C9C0-CC47-AC05-378CCA1382E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97181" y="5433231"/>
            <a:ext cx="1997637" cy="948519"/>
          </a:xfrm>
          <a:prstGeom prst="rect">
            <a:avLst/>
          </a:prstGeom>
        </p:spPr>
      </p:pic>
      <p:sp>
        <p:nvSpPr>
          <p:cNvPr id="25" name="Platshållare för text 5">
            <a:extLst>
              <a:ext uri="{FF2B5EF4-FFF2-40B4-BE49-F238E27FC236}">
                <a16:creationId xmlns:a16="http://schemas.microsoft.com/office/drawing/2014/main" id="{2624F830-1254-5447-BD06-4EFEEFD16E0C}"/>
              </a:ext>
            </a:extLst>
          </p:cNvPr>
          <p:cNvSpPr>
            <a:spLocks noGrp="1"/>
          </p:cNvSpPr>
          <p:nvPr>
            <p:ph type="body" sz="quarter" idx="10" hasCustomPrompt="1"/>
          </p:nvPr>
        </p:nvSpPr>
        <p:spPr>
          <a:xfrm>
            <a:off x="3916402" y="2712524"/>
            <a:ext cx="4359193" cy="1432951"/>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dirty="0"/>
              <a:t>Sista sidan!</a:t>
            </a:r>
          </a:p>
        </p:txBody>
      </p:sp>
    </p:spTree>
    <p:extLst>
      <p:ext uri="{BB962C8B-B14F-4D97-AF65-F5344CB8AC3E}">
        <p14:creationId xmlns:p14="http://schemas.microsoft.com/office/powerpoint/2010/main" val="4225312507"/>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om sida med sidhuvud">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2022-01-18</a:t>
            </a:fld>
            <a:endParaRPr lang="sv-SE" dirty="0"/>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4006374974"/>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Diagram 1">
    <p:spTree>
      <p:nvGrpSpPr>
        <p:cNvPr id="1" name=""/>
        <p:cNvGrpSpPr/>
        <p:nvPr/>
      </p:nvGrpSpPr>
      <p:grpSpPr>
        <a:xfrm>
          <a:off x="0" y="0"/>
          <a:ext cx="0" cy="0"/>
          <a:chOff x="0" y="0"/>
          <a:chExt cx="0" cy="0"/>
        </a:xfrm>
      </p:grpSpPr>
      <p:sp>
        <p:nvSpPr>
          <p:cNvPr id="6" name="Rectangle 5"/>
          <p:cNvSpPr/>
          <p:nvPr userDrawn="1"/>
        </p:nvSpPr>
        <p:spPr>
          <a:xfrm>
            <a:off x="8247461" y="-14513"/>
            <a:ext cx="3944540" cy="6872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13" noProof="0">
              <a:latin typeface="+mn-lt"/>
            </a:endParaRPr>
          </a:p>
        </p:txBody>
      </p:sp>
      <p:sp>
        <p:nvSpPr>
          <p:cNvPr id="7" name="Title 1"/>
          <p:cNvSpPr>
            <a:spLocks noGrp="1"/>
          </p:cNvSpPr>
          <p:nvPr>
            <p:ph type="title" hasCustomPrompt="1"/>
          </p:nvPr>
        </p:nvSpPr>
        <p:spPr>
          <a:xfrm>
            <a:off x="992190" y="686506"/>
            <a:ext cx="6947423" cy="615113"/>
          </a:xfrm>
        </p:spPr>
        <p:txBody>
          <a:bodyPr anchor="t">
            <a:noAutofit/>
          </a:bodyPr>
          <a:lstStyle>
            <a:lvl1pPr algn="l">
              <a:defRPr sz="4000" baseline="0">
                <a:solidFill>
                  <a:schemeClr val="tx1"/>
                </a:solidFill>
                <a:latin typeface="+mn-lt"/>
                <a:ea typeface="Always Montefiore Bold" charset="0"/>
                <a:cs typeface="Always Montefiore Bold" charset="0"/>
              </a:defRPr>
            </a:lvl1pPr>
          </a:lstStyle>
          <a:p>
            <a:r>
              <a:rPr lang="sv-SE" noProof="0"/>
              <a:t>Skriv diagram titel här</a:t>
            </a:r>
          </a:p>
        </p:txBody>
      </p:sp>
      <p:sp>
        <p:nvSpPr>
          <p:cNvPr id="14" name="Text Placeholder 3"/>
          <p:cNvSpPr>
            <a:spLocks noGrp="1"/>
          </p:cNvSpPr>
          <p:nvPr>
            <p:ph type="body" sz="half" idx="2" hasCustomPrompt="1"/>
          </p:nvPr>
        </p:nvSpPr>
        <p:spPr>
          <a:xfrm>
            <a:off x="978599" y="5729948"/>
            <a:ext cx="6947423" cy="182347"/>
          </a:xfrm>
        </p:spPr>
        <p:txBody>
          <a:bodyPr>
            <a:normAutofit/>
          </a:bodyPr>
          <a:lstStyle>
            <a:lvl1pPr marL="0" indent="0" algn="r">
              <a:buNone/>
              <a:defRPr lang="en-US" sz="900" kern="1200" dirty="0">
                <a:solidFill>
                  <a:schemeClr val="tx1"/>
                </a:solidFill>
                <a:latin typeface="+mn-lt"/>
                <a:ea typeface="+mn-ea"/>
                <a:cs typeface="+mn-cs"/>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sv-SE" noProof="0"/>
              <a:t>Källa: X</a:t>
            </a:r>
          </a:p>
        </p:txBody>
      </p:sp>
      <p:sp>
        <p:nvSpPr>
          <p:cNvPr id="3" name="Platshållare för innehåll 2">
            <a:extLst>
              <a:ext uri="{FF2B5EF4-FFF2-40B4-BE49-F238E27FC236}">
                <a16:creationId xmlns:a16="http://schemas.microsoft.com/office/drawing/2014/main" id="{BF441165-7549-4428-A8AC-7207AD738B99}"/>
              </a:ext>
            </a:extLst>
          </p:cNvPr>
          <p:cNvSpPr>
            <a:spLocks noGrp="1"/>
          </p:cNvSpPr>
          <p:nvPr>
            <p:ph sz="quarter" idx="10" hasCustomPrompt="1"/>
          </p:nvPr>
        </p:nvSpPr>
        <p:spPr>
          <a:xfrm>
            <a:off x="978599" y="1333156"/>
            <a:ext cx="6947423" cy="4396793"/>
          </a:xfrm>
        </p:spPr>
        <p:txBody>
          <a:bodyPr>
            <a:normAutofit/>
          </a:bodyPr>
          <a:lstStyle>
            <a:lvl1pPr marL="0" indent="0">
              <a:buNone/>
              <a:defRPr sz="1800">
                <a:latin typeface="+mj-lt"/>
              </a:defRPr>
            </a:lvl1pPr>
          </a:lstStyle>
          <a:p>
            <a:pPr lvl="0"/>
            <a:r>
              <a:rPr lang="sv-SE" noProof="0"/>
              <a:t>Diagram</a:t>
            </a:r>
          </a:p>
        </p:txBody>
      </p:sp>
      <p:sp>
        <p:nvSpPr>
          <p:cNvPr id="8" name="TextBox 10">
            <a:extLst>
              <a:ext uri="{FF2B5EF4-FFF2-40B4-BE49-F238E27FC236}">
                <a16:creationId xmlns:a16="http://schemas.microsoft.com/office/drawing/2014/main" id="{6B2A3E67-5101-499C-B61F-C4C0A9ADB188}"/>
              </a:ext>
            </a:extLst>
          </p:cNvPr>
          <p:cNvSpPr txBox="1"/>
          <p:nvPr userDrawn="1"/>
        </p:nvSpPr>
        <p:spPr>
          <a:xfrm>
            <a:off x="6595125" y="6376103"/>
            <a:ext cx="5392455" cy="246221"/>
          </a:xfrm>
          <a:prstGeom prst="rect">
            <a:avLst/>
          </a:prstGeom>
          <a:noFill/>
        </p:spPr>
        <p:txBody>
          <a:bodyPr wrap="square" rtlCol="0">
            <a:spAutoFit/>
          </a:bodyPr>
          <a:lstStyle/>
          <a:p>
            <a:pPr algn="r"/>
            <a:fld id="{B1063900-EAE7-4ADD-A7D8-DE1AE83E9DC6}" type="slidenum">
              <a:rPr lang="sv-SE" sz="1000" b="1" kern="1600" spc="0" baseline="0" noProof="0" smtClean="0">
                <a:solidFill>
                  <a:schemeClr val="bg1"/>
                </a:solidFill>
                <a:latin typeface="+mn-lt"/>
                <a:ea typeface="+mn-ea"/>
                <a:cs typeface="+mn-cs"/>
              </a:rPr>
              <a:pPr/>
              <a:t>‹#›</a:t>
            </a:fld>
            <a:r>
              <a:rPr lang="sv-SE" sz="1000" kern="1600" spc="0" baseline="0" noProof="0">
                <a:solidFill>
                  <a:schemeClr val="bg1"/>
                </a:solidFill>
                <a:latin typeface="+mn-lt"/>
                <a:ea typeface="+mn-ea"/>
                <a:cs typeface="+mn-cs"/>
              </a:rPr>
              <a:t> </a:t>
            </a:r>
            <a:endParaRPr lang="sv-SE" sz="1000" kern="1600" spc="0" baseline="0" noProof="0">
              <a:solidFill>
                <a:schemeClr val="bg1"/>
              </a:solidFill>
              <a:latin typeface="+mj-lt"/>
              <a:ea typeface="Always Montefiore" charset="0"/>
              <a:cs typeface="Always Montefiore" charset="0"/>
            </a:endParaRPr>
          </a:p>
        </p:txBody>
      </p:sp>
      <p:sp>
        <p:nvSpPr>
          <p:cNvPr id="10" name="Ellips 9">
            <a:extLst>
              <a:ext uri="{FF2B5EF4-FFF2-40B4-BE49-F238E27FC236}">
                <a16:creationId xmlns:a16="http://schemas.microsoft.com/office/drawing/2014/main" id="{B182473F-9135-4D5A-9DE2-1E199F6AA2A0}"/>
              </a:ext>
            </a:extLst>
          </p:cNvPr>
          <p:cNvSpPr>
            <a:spLocks noChangeAspect="1"/>
          </p:cNvSpPr>
          <p:nvPr userDrawn="1"/>
        </p:nvSpPr>
        <p:spPr>
          <a:xfrm>
            <a:off x="8790943" y="1517363"/>
            <a:ext cx="2268000" cy="226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noProof="0">
              <a:solidFill>
                <a:schemeClr val="accent2"/>
              </a:solidFill>
            </a:endParaRPr>
          </a:p>
        </p:txBody>
      </p:sp>
      <p:sp>
        <p:nvSpPr>
          <p:cNvPr id="11" name="Ellips 10">
            <a:extLst>
              <a:ext uri="{FF2B5EF4-FFF2-40B4-BE49-F238E27FC236}">
                <a16:creationId xmlns:a16="http://schemas.microsoft.com/office/drawing/2014/main" id="{927BB355-51CF-4732-92EA-1ADD79F898EF}"/>
              </a:ext>
            </a:extLst>
          </p:cNvPr>
          <p:cNvSpPr>
            <a:spLocks noChangeAspect="1"/>
          </p:cNvSpPr>
          <p:nvPr userDrawn="1"/>
        </p:nvSpPr>
        <p:spPr>
          <a:xfrm>
            <a:off x="10853401" y="4528969"/>
            <a:ext cx="720000" cy="7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noProof="0">
              <a:solidFill>
                <a:schemeClr val="accent2"/>
              </a:solidFill>
            </a:endParaRPr>
          </a:p>
        </p:txBody>
      </p:sp>
      <p:sp>
        <p:nvSpPr>
          <p:cNvPr id="12" name="Ellips 11">
            <a:extLst>
              <a:ext uri="{FF2B5EF4-FFF2-40B4-BE49-F238E27FC236}">
                <a16:creationId xmlns:a16="http://schemas.microsoft.com/office/drawing/2014/main" id="{6D4676F3-30A7-4AC8-9441-BB8536ACE599}"/>
              </a:ext>
            </a:extLst>
          </p:cNvPr>
          <p:cNvSpPr>
            <a:spLocks noChangeAspect="1"/>
          </p:cNvSpPr>
          <p:nvPr userDrawn="1"/>
        </p:nvSpPr>
        <p:spPr>
          <a:xfrm>
            <a:off x="9796804" y="5919088"/>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noProof="0">
              <a:solidFill>
                <a:schemeClr val="accent2"/>
              </a:solidFill>
            </a:endParaRPr>
          </a:p>
        </p:txBody>
      </p:sp>
      <p:sp>
        <p:nvSpPr>
          <p:cNvPr id="4" name="Platshållare för text 3">
            <a:extLst>
              <a:ext uri="{FF2B5EF4-FFF2-40B4-BE49-F238E27FC236}">
                <a16:creationId xmlns:a16="http://schemas.microsoft.com/office/drawing/2014/main" id="{A4B17647-EC9D-4A04-A973-625222ECABA7}"/>
              </a:ext>
            </a:extLst>
          </p:cNvPr>
          <p:cNvSpPr>
            <a:spLocks noGrp="1"/>
          </p:cNvSpPr>
          <p:nvPr>
            <p:ph type="body" sz="quarter" idx="11" hasCustomPrompt="1"/>
          </p:nvPr>
        </p:nvSpPr>
        <p:spPr>
          <a:xfrm>
            <a:off x="8790944" y="1517365"/>
            <a:ext cx="2299723" cy="2245745"/>
          </a:xfrm>
        </p:spPr>
        <p:txBody>
          <a:bodyPr anchor="ctr" anchorCtr="0">
            <a:normAutofit/>
          </a:bodyPr>
          <a:lstStyle>
            <a:lvl1pPr marL="0" indent="0" algn="ctr">
              <a:lnSpc>
                <a:spcPct val="100000"/>
              </a:lnSpc>
              <a:spcBef>
                <a:spcPts val="0"/>
              </a:spcBef>
              <a:buNone/>
              <a:defRPr lang="sv-SE" sz="2000" kern="1200" dirty="0" smtClean="0">
                <a:solidFill>
                  <a:schemeClr val="accent2"/>
                </a:solidFill>
                <a:latin typeface="+mj-lt"/>
                <a:ea typeface="Always Montefiore Bold" charset="0"/>
                <a:cs typeface="Always Montefiore Bold" charset="0"/>
              </a:defRPr>
            </a:lvl1pPr>
          </a:lstStyle>
          <a:p>
            <a:pPr lvl="0"/>
            <a:r>
              <a:rPr lang="sv-SE" noProof="0" dirty="0"/>
              <a:t>Skriv en </a:t>
            </a:r>
          </a:p>
          <a:p>
            <a:pPr lvl="0"/>
            <a:r>
              <a:rPr lang="sv-SE" noProof="0" dirty="0"/>
              <a:t>kärnfull och </a:t>
            </a:r>
          </a:p>
          <a:p>
            <a:pPr lvl="0"/>
            <a:r>
              <a:rPr lang="sv-SE" noProof="0" dirty="0"/>
              <a:t>kortfattad </a:t>
            </a:r>
          </a:p>
          <a:p>
            <a:pPr lvl="0"/>
            <a:r>
              <a:rPr lang="sv-SE" noProof="0" dirty="0"/>
              <a:t>slutsats här</a:t>
            </a:r>
          </a:p>
        </p:txBody>
      </p:sp>
    </p:spTree>
    <p:extLst>
      <p:ext uri="{BB962C8B-B14F-4D97-AF65-F5344CB8AC3E}">
        <p14:creationId xmlns:p14="http://schemas.microsoft.com/office/powerpoint/2010/main" val="35193653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cSld name="Rubrik">
    <p:spTree>
      <p:nvGrpSpPr>
        <p:cNvPr id="1" name=""/>
        <p:cNvGrpSpPr/>
        <p:nvPr/>
      </p:nvGrpSpPr>
      <p:grpSpPr>
        <a:xfrm>
          <a:off x="0" y="0"/>
          <a:ext cx="0" cy="0"/>
          <a:chOff x="0" y="0"/>
          <a:chExt cx="0" cy="0"/>
        </a:xfrm>
      </p:grpSpPr>
      <p:sp>
        <p:nvSpPr>
          <p:cNvPr id="2" name="Title 1"/>
          <p:cNvSpPr>
            <a:spLocks noGrp="1"/>
          </p:cNvSpPr>
          <p:nvPr>
            <p:ph type="title"/>
          </p:nvPr>
        </p:nvSpPr>
        <p:spPr>
          <a:xfrm>
            <a:off x="648105" y="332824"/>
            <a:ext cx="8728729" cy="819533"/>
          </a:xfrm>
        </p:spPr>
        <p:txBody>
          <a:bodyPr/>
          <a:lstStyle/>
          <a:p>
            <a:r>
              <a:rPr lang="sv-SE"/>
              <a:t>Klicka här för att ändra mall för rubrikformat</a:t>
            </a:r>
          </a:p>
        </p:txBody>
      </p:sp>
      <p:sp>
        <p:nvSpPr>
          <p:cNvPr id="3" name="Date Placeholder 2"/>
          <p:cNvSpPr>
            <a:spLocks noGrp="1"/>
          </p:cNvSpPr>
          <p:nvPr>
            <p:ph type="dt" sz="half" idx="10"/>
          </p:nvPr>
        </p:nvSpPr>
        <p:spPr/>
        <p:txBody>
          <a:bodyPr/>
          <a:lstStyle>
            <a:lvl1pPr>
              <a:defRPr>
                <a:solidFill>
                  <a:schemeClr val="accent2"/>
                </a:solidFill>
              </a:defRPr>
            </a:lvl1pPr>
          </a:lstStyle>
          <a:p>
            <a:fld id="{9243E5EA-BCAB-40E2-826C-55D019F15F3F}" type="datetime1">
              <a:rPr lang="sv-SE" smtClean="0"/>
              <a:pPr/>
              <a:t>2022-01-18</a:t>
            </a:fld>
            <a:endParaRPr lang="sv-SE"/>
          </a:p>
        </p:txBody>
      </p:sp>
      <p:sp>
        <p:nvSpPr>
          <p:cNvPr id="5" name="Slide Number Placeholder 4"/>
          <p:cNvSpPr>
            <a:spLocks noGrp="1"/>
          </p:cNvSpPr>
          <p:nvPr>
            <p:ph type="sldNum" sz="quarter" idx="12"/>
          </p:nvPr>
        </p:nvSpPr>
        <p:spPr/>
        <p:txBody>
          <a:bodyPr/>
          <a:lstStyle/>
          <a:p>
            <a:fld id="{5718465E-2E6A-4310-8AAC-7D6E13D1D673}" type="slidenum">
              <a:rPr lang="sv-SE" smtClean="0"/>
              <a:pPr/>
              <a:t>‹#›</a:t>
            </a:fld>
            <a:endParaRPr lang="sv-SE"/>
          </a:p>
        </p:txBody>
      </p:sp>
    </p:spTree>
    <p:extLst>
      <p:ext uri="{BB962C8B-B14F-4D97-AF65-F5344CB8AC3E}">
        <p14:creationId xmlns:p14="http://schemas.microsoft.com/office/powerpoint/2010/main" val="14683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7656" name="Rectangle 1032"/>
          <p:cNvSpPr>
            <a:spLocks noChangeArrowheads="1"/>
          </p:cNvSpPr>
          <p:nvPr/>
        </p:nvSpPr>
        <p:spPr bwMode="auto">
          <a:xfrm>
            <a:off x="11492524" y="6261101"/>
            <a:ext cx="500185"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spcBef>
                <a:spcPct val="50000"/>
              </a:spcBef>
            </a:pPr>
            <a:fld id="{6077BA2F-4F97-47ED-BC04-84ECAD999CBA}" type="slidenum">
              <a:rPr lang="sv-SE" sz="1200">
                <a:solidFill>
                  <a:schemeClr val="bg1"/>
                </a:solidFill>
              </a:rPr>
              <a:pPr>
                <a:spcBef>
                  <a:spcPct val="50000"/>
                </a:spcBef>
              </a:pPr>
              <a:t>‹#›</a:t>
            </a:fld>
            <a:endParaRPr lang="sv-SE" sz="1200"/>
          </a:p>
        </p:txBody>
      </p:sp>
      <p:pic>
        <p:nvPicPr>
          <p:cNvPr id="2" name="Bildobjekt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3969" y="226800"/>
            <a:ext cx="1126080" cy="1285200"/>
          </a:xfrm>
          <a:prstGeom prst="rect">
            <a:avLst/>
          </a:prstGeom>
        </p:spPr>
      </p:pic>
    </p:spTree>
    <p:extLst>
      <p:ext uri="{BB962C8B-B14F-4D97-AF65-F5344CB8AC3E}">
        <p14:creationId xmlns:p14="http://schemas.microsoft.com/office/powerpoint/2010/main" val="42767168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neskuren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4146C66-34EA-A643-B741-B7FBA9CC860D}"/>
              </a:ext>
            </a:extLst>
          </p:cNvPr>
          <p:cNvSpPr>
            <a:spLocks noGrp="1"/>
          </p:cNvSpPr>
          <p:nvPr>
            <p:ph type="pic" sz="quarter" idx="13"/>
          </p:nvPr>
        </p:nvSpPr>
        <p:spPr>
          <a:xfrm>
            <a:off x="6096000" y="-28570"/>
            <a:ext cx="6096000" cy="6874043"/>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085474 w 6096000"/>
              <a:gd name="connsiteY0" fmla="*/ 0 h 6874043"/>
              <a:gd name="connsiteX1" fmla="*/ 6096000 w 6096000"/>
              <a:gd name="connsiteY1" fmla="*/ 16043 h 6874043"/>
              <a:gd name="connsiteX2" fmla="*/ 6096000 w 6096000"/>
              <a:gd name="connsiteY2" fmla="*/ 6874043 h 6874043"/>
              <a:gd name="connsiteX3" fmla="*/ 0 w 6096000"/>
              <a:gd name="connsiteY3" fmla="*/ 6874043 h 6874043"/>
              <a:gd name="connsiteX4" fmla="*/ 2085474 w 6096000"/>
              <a:gd name="connsiteY4" fmla="*/ 0 h 6874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74043">
                <a:moveTo>
                  <a:pt x="2085474" y="0"/>
                </a:moveTo>
                <a:lnTo>
                  <a:pt x="6096000" y="16043"/>
                </a:lnTo>
                <a:lnTo>
                  <a:pt x="6096000" y="6874043"/>
                </a:lnTo>
                <a:lnTo>
                  <a:pt x="0" y="6874043"/>
                </a:lnTo>
                <a:lnTo>
                  <a:pt x="2085474" y="0"/>
                </a:lnTo>
                <a:close/>
              </a:path>
            </a:pathLst>
          </a:custGeom>
          <a:solidFill>
            <a:srgbClr val="EFF2F5"/>
          </a:solidFill>
        </p:spPr>
        <p:txBody>
          <a:bodyPr/>
          <a:lstStyle>
            <a:lvl1pPr>
              <a:defRPr b="1" i="0">
                <a:latin typeface="Lab Grotesque Black" pitchFamily="2" charset="0"/>
              </a:defRPr>
            </a:lvl1pPr>
          </a:lstStyle>
          <a:p>
            <a:r>
              <a:rPr lang="sv-SE"/>
              <a:t>Klicka på ikonen för att lägga till en bild</a:t>
            </a:r>
          </a:p>
        </p:txBody>
      </p:sp>
      <p:sp>
        <p:nvSpPr>
          <p:cNvPr id="12" name="Platshållare för datum 21">
            <a:extLst>
              <a:ext uri="{FF2B5EF4-FFF2-40B4-BE49-F238E27FC236}">
                <a16:creationId xmlns:a16="http://schemas.microsoft.com/office/drawing/2014/main" id="{8541442C-6996-164D-BE21-381ED4CAB05E}"/>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B7F2BFE-7641-7944-92F9-A167393079C8}" type="datetime1">
              <a:rPr lang="sv-SE" smtClean="0"/>
              <a:pPr/>
              <a:t>2022-01-18</a:t>
            </a:fld>
            <a:endParaRPr lang="sv-SE"/>
          </a:p>
        </p:txBody>
      </p:sp>
      <p:sp>
        <p:nvSpPr>
          <p:cNvPr id="13" name="Platshållare för bildnummer 23">
            <a:extLst>
              <a:ext uri="{FF2B5EF4-FFF2-40B4-BE49-F238E27FC236}">
                <a16:creationId xmlns:a16="http://schemas.microsoft.com/office/drawing/2014/main" id="{8DA65CC0-1FA3-6A45-ACA9-083E6859B63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373103827"/>
      </p:ext>
    </p:extLst>
  </p:cSld>
  <p:clrMapOvr>
    <a:masterClrMapping/>
  </p:clrMapOvr>
  <p:extLst>
    <p:ext uri="{DCECCB84-F9BA-43D5-87BE-67443E8EF086}">
      <p15:sldGuideLst xmlns:p15="http://schemas.microsoft.com/office/powerpoint/2012/main">
        <p15:guide id="1" orient="horz" pos="402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Languagetext_Bildbakgrund"/>
          <p:cNvSpPr txBox="1">
            <a:spLocks noChangeArrowheads="1"/>
          </p:cNvSpPr>
          <p:nvPr userDrawn="1"/>
        </p:nvSpPr>
        <p:spPr bwMode="auto">
          <a:xfrm>
            <a:off x="3801600" y="6458400"/>
            <a:ext cx="7501292" cy="230400"/>
          </a:xfrm>
          <a:prstGeom prst="rect">
            <a:avLst/>
          </a:prstGeom>
          <a:noFill/>
          <a:ln w="12700">
            <a:noFill/>
            <a:miter lim="800000"/>
            <a:headEnd/>
            <a:tailEnd/>
          </a:ln>
          <a:effectLst/>
        </p:spPr>
        <p:txBody>
          <a:bodyPr lIns="0" tIns="46800" rIns="90000" bIns="0"/>
          <a:lstStyle/>
          <a:p>
            <a:pPr algn="r"/>
            <a:endParaRPr lang="sv-SE" sz="1400" dirty="0">
              <a:solidFill>
                <a:srgbClr val="003B79"/>
              </a:solidFill>
              <a:latin typeface="Times New Roman" pitchFamily="18" charset="0"/>
              <a:cs typeface="Times New Roman" pitchFamily="18" charset="0"/>
            </a:endParaRPr>
          </a:p>
        </p:txBody>
      </p:sp>
    </p:spTree>
    <p:extLst>
      <p:ext uri="{BB962C8B-B14F-4D97-AF65-F5344CB8AC3E}">
        <p14:creationId xmlns:p14="http://schemas.microsoft.com/office/powerpoint/2010/main" val="40390935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247" y="4406909"/>
            <a:ext cx="103632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963247"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Tree>
    <p:extLst>
      <p:ext uri="{BB962C8B-B14F-4D97-AF65-F5344CB8AC3E}">
        <p14:creationId xmlns:p14="http://schemas.microsoft.com/office/powerpoint/2010/main" val="17317756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937848" y="2057400"/>
            <a:ext cx="4997938"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23359" y="2057400"/>
            <a:ext cx="4999893"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592063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0" y="1535113"/>
            <a:ext cx="538675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7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695" y="1535113"/>
            <a:ext cx="53887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695"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96506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Tree>
    <p:extLst>
      <p:ext uri="{BB962C8B-B14F-4D97-AF65-F5344CB8AC3E}">
        <p14:creationId xmlns:p14="http://schemas.microsoft.com/office/powerpoint/2010/main" val="11057276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4070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0" y="273050"/>
            <a:ext cx="4011247"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4767386" y="273053"/>
            <a:ext cx="681501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00" y="1435103"/>
            <a:ext cx="401124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18553260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554" y="4800600"/>
            <a:ext cx="73152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2389554"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2389554"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7088131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982816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628190" y="381000"/>
            <a:ext cx="2561493" cy="54864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937846" y="381000"/>
            <a:ext cx="7502769" cy="548640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107673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5" Type="http://schemas.openxmlformats.org/officeDocument/2006/relationships/theme" Target="../theme/theme10.xml"/><Relationship Id="rId4" Type="http://schemas.openxmlformats.org/officeDocument/2006/relationships/slideLayout" Target="../slideLayouts/slideLayout6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theme" Target="../theme/theme1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image" Target="../media/image1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8.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2.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1.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7.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image" Target="../media/image1.pn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theme" Target="../theme/theme9.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07CB9EB-2406-544C-B77E-074F6E309FE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Bildobjekt 7">
            <a:extLst>
              <a:ext uri="{FF2B5EF4-FFF2-40B4-BE49-F238E27FC236}">
                <a16:creationId xmlns:a16="http://schemas.microsoft.com/office/drawing/2014/main" id="{AED2A12B-9786-7C4E-8002-25B6656DE9BC}"/>
              </a:ext>
            </a:extLst>
          </p:cNvPr>
          <p:cNvPicPr>
            <a:picLocks noChangeAspect="1"/>
          </p:cNvPicPr>
          <p:nvPr userDrawn="1"/>
        </p:nvPicPr>
        <p:blipFill>
          <a:blip r:embed="rId26" cstate="email">
            <a:extLst>
              <a:ext uri="{28A0092B-C50C-407E-A947-70E740481C1C}">
                <a14:useLocalDpi xmlns:a14="http://schemas.microsoft.com/office/drawing/2010/main"/>
              </a:ext>
            </a:extLst>
          </a:blip>
          <a:srcRect/>
          <a:stretch/>
        </p:blipFill>
        <p:spPr>
          <a:xfrm>
            <a:off x="333491" y="104033"/>
            <a:ext cx="1441406" cy="196843"/>
          </a:xfrm>
          <a:prstGeom prst="rect">
            <a:avLst/>
          </a:prstGeom>
        </p:spPr>
      </p:pic>
      <p:sp>
        <p:nvSpPr>
          <p:cNvPr id="14" name="Platshållare för datum 21">
            <a:extLst>
              <a:ext uri="{FF2B5EF4-FFF2-40B4-BE49-F238E27FC236}">
                <a16:creationId xmlns:a16="http://schemas.microsoft.com/office/drawing/2014/main" id="{63787B19-C6DC-BE4E-A598-D9CBC0607F30}"/>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5" name="Platshållare för bildnummer 23">
            <a:extLst>
              <a:ext uri="{FF2B5EF4-FFF2-40B4-BE49-F238E27FC236}">
                <a16:creationId xmlns:a16="http://schemas.microsoft.com/office/drawing/2014/main" id="{83202537-DC3C-E749-94A4-EE7EF7DCDFB6}"/>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798668902"/>
      </p:ext>
    </p:extLst>
  </p:cSld>
  <p:clrMap bg1="lt1" tx1="dk1" bg2="lt2" tx2="dk2" accent1="accent1" accent2="accent2" accent3="accent3" accent4="accent4" accent5="accent5" accent6="accent6" hlink="hlink" folHlink="folHlink"/>
  <p:sldLayoutIdLst>
    <p:sldLayoutId id="2147483649" r:id="rId1"/>
    <p:sldLayoutId id="2147483734" r:id="rId2"/>
    <p:sldLayoutId id="2147483650" r:id="rId3"/>
    <p:sldLayoutId id="2147483652" r:id="rId4"/>
    <p:sldLayoutId id="2147483653" r:id="rId5"/>
    <p:sldLayoutId id="2147483654" r:id="rId6"/>
    <p:sldLayoutId id="2147483655" r:id="rId7"/>
    <p:sldLayoutId id="2147483724"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74" r:id="rId19"/>
    <p:sldLayoutId id="2147483720" r:id="rId20"/>
    <p:sldLayoutId id="2147483725" r:id="rId21"/>
    <p:sldLayoutId id="2147483721" r:id="rId22"/>
    <p:sldLayoutId id="2147483722" r:id="rId23"/>
    <p:sldLayoutId id="2147483731" r:id="rId24"/>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latshållare för rubrik 1">
            <a:extLst>
              <a:ext uri="{FF2B5EF4-FFF2-40B4-BE49-F238E27FC236}">
                <a16:creationId xmlns:a16="http://schemas.microsoft.com/office/drawing/2014/main" id="{73A2E444-62B3-7B40-830A-FCAB837C1BD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9" name="Platshållare för datum 21">
            <a:extLst>
              <a:ext uri="{FF2B5EF4-FFF2-40B4-BE49-F238E27FC236}">
                <a16:creationId xmlns:a16="http://schemas.microsoft.com/office/drawing/2014/main" id="{11DA1CD7-E7A5-7544-BEAF-EEBB2B739FF7}"/>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0" name="Platshållare för bildnummer 23">
            <a:extLst>
              <a:ext uri="{FF2B5EF4-FFF2-40B4-BE49-F238E27FC236}">
                <a16:creationId xmlns:a16="http://schemas.microsoft.com/office/drawing/2014/main" id="{11FB0B32-A9A6-F846-AF7A-CE7BBB9A127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55732597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817" r:id="rId4"/>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07CB9EB-2406-544C-B77E-074F6E309FE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Bildobjekt 7">
            <a:extLst>
              <a:ext uri="{FF2B5EF4-FFF2-40B4-BE49-F238E27FC236}">
                <a16:creationId xmlns:a16="http://schemas.microsoft.com/office/drawing/2014/main" id="{AED2A12B-9786-7C4E-8002-25B6656DE9BC}"/>
              </a:ext>
            </a:extLst>
          </p:cNvPr>
          <p:cNvPicPr>
            <a:picLocks noChangeAspect="1"/>
          </p:cNvPicPr>
          <p:nvPr userDrawn="1"/>
        </p:nvPicPr>
        <p:blipFill>
          <a:blip r:embed="rId22"/>
          <a:srcRect/>
          <a:stretch/>
        </p:blipFill>
        <p:spPr>
          <a:xfrm>
            <a:off x="333488" y="104033"/>
            <a:ext cx="1441413" cy="196844"/>
          </a:xfrm>
          <a:prstGeom prst="rect">
            <a:avLst/>
          </a:prstGeom>
        </p:spPr>
      </p:pic>
      <p:sp>
        <p:nvSpPr>
          <p:cNvPr id="14" name="Platshållare för datum 21">
            <a:extLst>
              <a:ext uri="{FF2B5EF4-FFF2-40B4-BE49-F238E27FC236}">
                <a16:creationId xmlns:a16="http://schemas.microsoft.com/office/drawing/2014/main" id="{63787B19-C6DC-BE4E-A598-D9CBC0607F30}"/>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dirty="0"/>
          </a:p>
        </p:txBody>
      </p:sp>
      <p:sp>
        <p:nvSpPr>
          <p:cNvPr id="15" name="Platshållare för bildnummer 23">
            <a:extLst>
              <a:ext uri="{FF2B5EF4-FFF2-40B4-BE49-F238E27FC236}">
                <a16:creationId xmlns:a16="http://schemas.microsoft.com/office/drawing/2014/main" id="{83202537-DC3C-E749-94A4-EE7EF7DCDFB6}"/>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33408051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18" r:id="rId20"/>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37852" y="381000"/>
            <a:ext cx="1025183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44450" rIns="72000" bIns="44450" numCol="1" anchor="ctr" anchorCtr="0" compatLnSpc="1">
            <a:prstTxWarp prst="textNoShape">
              <a:avLst/>
            </a:prstTxWarp>
          </a:bodyPr>
          <a:lstStyle/>
          <a:p>
            <a:pPr lvl="0"/>
            <a:r>
              <a:rPr lang="sv-SE" dirty="0"/>
              <a:t>Rubrikområde</a:t>
            </a:r>
          </a:p>
        </p:txBody>
      </p:sp>
      <p:sp>
        <p:nvSpPr>
          <p:cNvPr id="1027" name="Rectangle 3"/>
          <p:cNvSpPr>
            <a:spLocks noGrp="1" noChangeArrowheads="1"/>
          </p:cNvSpPr>
          <p:nvPr>
            <p:ph type="body" idx="1"/>
          </p:nvPr>
        </p:nvSpPr>
        <p:spPr bwMode="auto">
          <a:xfrm>
            <a:off x="937846" y="1844824"/>
            <a:ext cx="10185401" cy="4022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200" tIns="44450" rIns="79200" bIns="44450" numCol="1" anchor="t" anchorCtr="0" compatLnSpc="1">
            <a:prstTxWarp prst="textNoShape">
              <a:avLst/>
            </a:prstTxWarp>
          </a:bodyPr>
          <a:lstStyle/>
          <a:p>
            <a:pPr lvl="0"/>
            <a:r>
              <a:rPr lang="sv-SE"/>
              <a:t>Nivå ett</a:t>
            </a:r>
          </a:p>
          <a:p>
            <a:pPr lvl="1"/>
            <a:r>
              <a:rPr lang="sv-SE"/>
              <a:t>Nivå två</a:t>
            </a:r>
          </a:p>
          <a:p>
            <a:pPr lvl="2"/>
            <a:r>
              <a:rPr lang="sv-SE"/>
              <a:t>Nivå tre</a:t>
            </a:r>
          </a:p>
          <a:p>
            <a:pPr lvl="4"/>
            <a:endParaRPr lang="sv-SE"/>
          </a:p>
        </p:txBody>
      </p:sp>
      <p:sp>
        <p:nvSpPr>
          <p:cNvPr id="1032" name="Rectangle 8"/>
          <p:cNvSpPr>
            <a:spLocks noChangeArrowheads="1"/>
          </p:cNvSpPr>
          <p:nvPr/>
        </p:nvSpPr>
        <p:spPr bwMode="auto">
          <a:xfrm>
            <a:off x="11492524" y="6261101"/>
            <a:ext cx="500185"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spcBef>
                <a:spcPct val="50000"/>
              </a:spcBef>
            </a:pPr>
            <a:fld id="{FE9CE125-4B7D-4DAD-AFDF-FC7D0B70E349}" type="slidenum">
              <a:rPr lang="sv-SE" sz="1200"/>
              <a:pPr>
                <a:spcBef>
                  <a:spcPct val="50000"/>
                </a:spcBef>
              </a:pPr>
              <a:t>‹#›</a:t>
            </a:fld>
            <a:endParaRPr lang="sv-SE" sz="1200"/>
          </a:p>
        </p:txBody>
      </p:sp>
      <p:sp>
        <p:nvSpPr>
          <p:cNvPr id="1038" name="Languagetext_Bildbakgrund"/>
          <p:cNvSpPr txBox="1">
            <a:spLocks noChangeArrowheads="1"/>
          </p:cNvSpPr>
          <p:nvPr/>
        </p:nvSpPr>
        <p:spPr bwMode="auto">
          <a:xfrm>
            <a:off x="2981909" y="6494472"/>
            <a:ext cx="3012923"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sv-SE" sz="1100" dirty="0"/>
              <a:t> </a:t>
            </a:r>
          </a:p>
        </p:txBody>
      </p:sp>
      <p:sp>
        <p:nvSpPr>
          <p:cNvPr id="1045" name="Blue_line"/>
          <p:cNvSpPr>
            <a:spLocks noChangeShapeType="1"/>
          </p:cNvSpPr>
          <p:nvPr/>
        </p:nvSpPr>
        <p:spPr bwMode="auto">
          <a:xfrm>
            <a:off x="2981910" y="6419850"/>
            <a:ext cx="8205785" cy="0"/>
          </a:xfrm>
          <a:prstGeom prst="line">
            <a:avLst/>
          </a:prstGeom>
          <a:noFill/>
          <a:ln w="57150">
            <a:solidFill>
              <a:srgbClr val="1862A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800"/>
          </a:p>
        </p:txBody>
      </p:sp>
      <p:sp>
        <p:nvSpPr>
          <p:cNvPr id="10" name="DateText_Bildbakgrund"/>
          <p:cNvSpPr txBox="1">
            <a:spLocks noChangeArrowheads="1"/>
          </p:cNvSpPr>
          <p:nvPr/>
        </p:nvSpPr>
        <p:spPr bwMode="auto">
          <a:xfrm>
            <a:off x="3801600" y="6458409"/>
            <a:ext cx="7501292" cy="263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6800" rIns="90000" bIns="46800">
            <a:spAutoFit/>
          </a:bodyPr>
          <a:lstStyle/>
          <a:p>
            <a:pPr algn="r"/>
            <a:endParaRPr lang="sv-SE" sz="1100" dirty="0">
              <a:latin typeface="Times New Roman" pitchFamily="18" charset="0"/>
              <a:cs typeface="Times New Roman" pitchFamily="18" charset="0"/>
            </a:endParaRPr>
          </a:p>
        </p:txBody>
      </p:sp>
      <p:pic>
        <p:nvPicPr>
          <p:cNvPr id="2" name="Bildobjekt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3569" y="5857200"/>
            <a:ext cx="2321723" cy="703404"/>
          </a:xfrm>
          <a:prstGeom prst="rect">
            <a:avLst/>
          </a:prstGeom>
        </p:spPr>
      </p:pic>
    </p:spTree>
    <p:extLst>
      <p:ext uri="{BB962C8B-B14F-4D97-AF65-F5344CB8AC3E}">
        <p14:creationId xmlns:p14="http://schemas.microsoft.com/office/powerpoint/2010/main" val="915516525"/>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hf sldNum="0" hdr="0" ftr="0" dt="0"/>
  <p:txStyles>
    <p:titleStyle>
      <a:lvl1pPr algn="l" rtl="0" eaLnBrk="0" fontAlgn="base" hangingPunct="0">
        <a:spcBef>
          <a:spcPct val="0"/>
        </a:spcBef>
        <a:spcAft>
          <a:spcPct val="0"/>
        </a:spcAft>
        <a:defRPr sz="3200" b="1">
          <a:solidFill>
            <a:srgbClr val="1862AB"/>
          </a:solidFill>
          <a:latin typeface="+mj-lt"/>
          <a:ea typeface="+mj-ea"/>
          <a:cs typeface="+mj-cs"/>
        </a:defRPr>
      </a:lvl1pPr>
      <a:lvl2pPr algn="l" rtl="0" eaLnBrk="0" fontAlgn="base" hangingPunct="0">
        <a:spcBef>
          <a:spcPct val="0"/>
        </a:spcBef>
        <a:spcAft>
          <a:spcPct val="0"/>
        </a:spcAft>
        <a:defRPr sz="3200" b="1">
          <a:solidFill>
            <a:srgbClr val="1862A8"/>
          </a:solidFill>
          <a:latin typeface="Arial" charset="0"/>
        </a:defRPr>
      </a:lvl2pPr>
      <a:lvl3pPr algn="l" rtl="0" eaLnBrk="0" fontAlgn="base" hangingPunct="0">
        <a:spcBef>
          <a:spcPct val="0"/>
        </a:spcBef>
        <a:spcAft>
          <a:spcPct val="0"/>
        </a:spcAft>
        <a:defRPr sz="3200" b="1">
          <a:solidFill>
            <a:srgbClr val="1862A8"/>
          </a:solidFill>
          <a:latin typeface="Arial" charset="0"/>
        </a:defRPr>
      </a:lvl3pPr>
      <a:lvl4pPr algn="l" rtl="0" eaLnBrk="0" fontAlgn="base" hangingPunct="0">
        <a:spcBef>
          <a:spcPct val="0"/>
        </a:spcBef>
        <a:spcAft>
          <a:spcPct val="0"/>
        </a:spcAft>
        <a:defRPr sz="3200" b="1">
          <a:solidFill>
            <a:srgbClr val="1862A8"/>
          </a:solidFill>
          <a:latin typeface="Arial" charset="0"/>
        </a:defRPr>
      </a:lvl4pPr>
      <a:lvl5pPr algn="l" rtl="0" eaLnBrk="0" fontAlgn="base" hangingPunct="0">
        <a:spcBef>
          <a:spcPct val="0"/>
        </a:spcBef>
        <a:spcAft>
          <a:spcPct val="0"/>
        </a:spcAft>
        <a:defRPr sz="3200" b="1">
          <a:solidFill>
            <a:srgbClr val="1862A8"/>
          </a:solidFill>
          <a:latin typeface="Arial" charset="0"/>
        </a:defRPr>
      </a:lvl5pPr>
      <a:lvl6pPr marL="457200" algn="l" rtl="0" eaLnBrk="0" fontAlgn="base" hangingPunct="0">
        <a:spcBef>
          <a:spcPct val="0"/>
        </a:spcBef>
        <a:spcAft>
          <a:spcPct val="0"/>
        </a:spcAft>
        <a:defRPr sz="3200" b="1">
          <a:solidFill>
            <a:srgbClr val="1862A8"/>
          </a:solidFill>
          <a:latin typeface="Arial" charset="0"/>
        </a:defRPr>
      </a:lvl6pPr>
      <a:lvl7pPr marL="914400" algn="l" rtl="0" eaLnBrk="0" fontAlgn="base" hangingPunct="0">
        <a:spcBef>
          <a:spcPct val="0"/>
        </a:spcBef>
        <a:spcAft>
          <a:spcPct val="0"/>
        </a:spcAft>
        <a:defRPr sz="3200" b="1">
          <a:solidFill>
            <a:srgbClr val="1862A8"/>
          </a:solidFill>
          <a:latin typeface="Arial" charset="0"/>
        </a:defRPr>
      </a:lvl7pPr>
      <a:lvl8pPr marL="1371600" algn="l" rtl="0" eaLnBrk="0" fontAlgn="base" hangingPunct="0">
        <a:spcBef>
          <a:spcPct val="0"/>
        </a:spcBef>
        <a:spcAft>
          <a:spcPct val="0"/>
        </a:spcAft>
        <a:defRPr sz="3200" b="1">
          <a:solidFill>
            <a:srgbClr val="1862A8"/>
          </a:solidFill>
          <a:latin typeface="Arial" charset="0"/>
        </a:defRPr>
      </a:lvl8pPr>
      <a:lvl9pPr marL="1828800" algn="l" rtl="0" eaLnBrk="0" fontAlgn="base" hangingPunct="0">
        <a:spcBef>
          <a:spcPct val="0"/>
        </a:spcBef>
        <a:spcAft>
          <a:spcPct val="0"/>
        </a:spcAft>
        <a:defRPr sz="3200" b="1">
          <a:solidFill>
            <a:srgbClr val="1862A8"/>
          </a:solidFill>
          <a:latin typeface="Arial" charset="0"/>
        </a:defRPr>
      </a:lvl9pPr>
    </p:titleStyle>
    <p:bodyStyle>
      <a:lvl1pPr marL="190500" indent="-190500" algn="l" rtl="0" eaLnBrk="0" fontAlgn="base" hangingPunct="0">
        <a:spcBef>
          <a:spcPct val="20000"/>
        </a:spcBef>
        <a:spcAft>
          <a:spcPct val="0"/>
        </a:spcAft>
        <a:buSzPct val="100000"/>
        <a:buChar char="•"/>
        <a:defRPr sz="2400">
          <a:solidFill>
            <a:schemeClr val="tx1"/>
          </a:solidFill>
          <a:latin typeface="+mn-lt"/>
          <a:ea typeface="+mn-ea"/>
          <a:cs typeface="+mn-cs"/>
        </a:defRPr>
      </a:lvl1pPr>
      <a:lvl2pPr marL="666750" indent="-190500" algn="l" rtl="0" eaLnBrk="0" fontAlgn="base" hangingPunct="0">
        <a:spcBef>
          <a:spcPct val="20000"/>
        </a:spcBef>
        <a:spcAft>
          <a:spcPct val="0"/>
        </a:spcAft>
        <a:buSzPct val="100000"/>
        <a:buChar char="–"/>
        <a:defRPr sz="2000">
          <a:solidFill>
            <a:srgbClr val="4D4D4D"/>
          </a:solidFill>
          <a:latin typeface="+mn-lt"/>
        </a:defRPr>
      </a:lvl2pPr>
      <a:lvl3pPr marL="1181100" indent="-228600" algn="l" rtl="0" eaLnBrk="0" fontAlgn="base" hangingPunct="0">
        <a:spcBef>
          <a:spcPct val="20000"/>
        </a:spcBef>
        <a:spcAft>
          <a:spcPct val="0"/>
        </a:spcAft>
        <a:buSzPct val="100000"/>
        <a:buChar char="•"/>
        <a:defRPr sz="1600">
          <a:solidFill>
            <a:srgbClr val="4D4D4D"/>
          </a:solidFill>
          <a:latin typeface="+mn-lt"/>
        </a:defRPr>
      </a:lvl3pPr>
      <a:lvl4pPr marL="1600200" indent="-228600" algn="l" rtl="0" eaLnBrk="0" fontAlgn="base" hangingPunct="0">
        <a:spcBef>
          <a:spcPct val="20000"/>
        </a:spcBef>
        <a:spcAft>
          <a:spcPct val="0"/>
        </a:spcAft>
        <a:buSzPct val="100000"/>
        <a:buChar char="–"/>
        <a:defRPr sz="1400">
          <a:solidFill>
            <a:schemeClr val="tx1"/>
          </a:solidFill>
          <a:latin typeface="+mn-lt"/>
        </a:defRPr>
      </a:lvl4pPr>
      <a:lvl5pPr marL="2057400" indent="-228600" algn="l" rtl="0" eaLnBrk="0" fontAlgn="base" hangingPunct="0">
        <a:spcBef>
          <a:spcPct val="20000"/>
        </a:spcBef>
        <a:spcAft>
          <a:spcPct val="0"/>
        </a:spcAft>
        <a:buSzPct val="100000"/>
        <a:buChar char="»"/>
        <a:defRPr sz="1400">
          <a:solidFill>
            <a:schemeClr val="tx1"/>
          </a:solidFill>
          <a:latin typeface="+mn-lt"/>
        </a:defRPr>
      </a:lvl5pPr>
      <a:lvl6pPr marL="2514600" indent="-228600" algn="l" rtl="0" eaLnBrk="0" fontAlgn="base" hangingPunct="0">
        <a:spcBef>
          <a:spcPct val="20000"/>
        </a:spcBef>
        <a:spcAft>
          <a:spcPct val="0"/>
        </a:spcAft>
        <a:buSzPct val="100000"/>
        <a:buChar char="»"/>
        <a:defRPr sz="1400">
          <a:solidFill>
            <a:schemeClr val="tx1"/>
          </a:solidFill>
          <a:latin typeface="+mn-lt"/>
        </a:defRPr>
      </a:lvl6pPr>
      <a:lvl7pPr marL="2971800" indent="-228600" algn="l" rtl="0" eaLnBrk="0" fontAlgn="base" hangingPunct="0">
        <a:spcBef>
          <a:spcPct val="20000"/>
        </a:spcBef>
        <a:spcAft>
          <a:spcPct val="0"/>
        </a:spcAft>
        <a:buSzPct val="100000"/>
        <a:buChar char="»"/>
        <a:defRPr sz="1400">
          <a:solidFill>
            <a:schemeClr val="tx1"/>
          </a:solidFill>
          <a:latin typeface="+mn-lt"/>
        </a:defRPr>
      </a:lvl7pPr>
      <a:lvl8pPr marL="3429000" indent="-228600" algn="l" rtl="0" eaLnBrk="0" fontAlgn="base" hangingPunct="0">
        <a:spcBef>
          <a:spcPct val="20000"/>
        </a:spcBef>
        <a:spcAft>
          <a:spcPct val="0"/>
        </a:spcAft>
        <a:buSzPct val="100000"/>
        <a:buChar char="»"/>
        <a:defRPr sz="1400">
          <a:solidFill>
            <a:schemeClr val="tx1"/>
          </a:solidFill>
          <a:latin typeface="+mn-lt"/>
        </a:defRPr>
      </a:lvl8pPr>
      <a:lvl9pPr marL="3886200" indent="-228600" algn="l" rtl="0" eaLnBrk="0" fontAlgn="base" hangingPunct="0">
        <a:spcBef>
          <a:spcPct val="20000"/>
        </a:spcBef>
        <a:spcAft>
          <a:spcPct val="0"/>
        </a:spcAft>
        <a:buSzPct val="100000"/>
        <a:buChar char="»"/>
        <a:defRPr sz="14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latshållare för rubrik 1">
            <a:extLst>
              <a:ext uri="{FF2B5EF4-FFF2-40B4-BE49-F238E27FC236}">
                <a16:creationId xmlns:a16="http://schemas.microsoft.com/office/drawing/2014/main" id="{69BF4903-BCFE-2A4D-8B9E-1009F2438FB1}"/>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9" name="Platshållare för datum 21">
            <a:extLst>
              <a:ext uri="{FF2B5EF4-FFF2-40B4-BE49-F238E27FC236}">
                <a16:creationId xmlns:a16="http://schemas.microsoft.com/office/drawing/2014/main" id="{EDB15CE7-9CCE-9B48-92D5-5B6D76690A1B}"/>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0" name="Platshållare för bildnummer 23">
            <a:extLst>
              <a:ext uri="{FF2B5EF4-FFF2-40B4-BE49-F238E27FC236}">
                <a16:creationId xmlns:a16="http://schemas.microsoft.com/office/drawing/2014/main" id="{E9287CFE-6CB9-9144-8EFE-8B1CCF21CC64}"/>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3146660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latshållare för rubrik 1">
            <a:extLst>
              <a:ext uri="{FF2B5EF4-FFF2-40B4-BE49-F238E27FC236}">
                <a16:creationId xmlns:a16="http://schemas.microsoft.com/office/drawing/2014/main" id="{73A2E444-62B3-7B40-830A-FCAB837C1BD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9" name="Platshållare för datum 21">
            <a:extLst>
              <a:ext uri="{FF2B5EF4-FFF2-40B4-BE49-F238E27FC236}">
                <a16:creationId xmlns:a16="http://schemas.microsoft.com/office/drawing/2014/main" id="{11DA1CD7-E7A5-7544-BEAF-EEBB2B739FF7}"/>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0" name="Platshållare för bildnummer 23">
            <a:extLst>
              <a:ext uri="{FF2B5EF4-FFF2-40B4-BE49-F238E27FC236}">
                <a16:creationId xmlns:a16="http://schemas.microsoft.com/office/drawing/2014/main" id="{11FB0B32-A9A6-F846-AF7A-CE7BBB9A127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102766774"/>
      </p:ext>
    </p:extLst>
  </p:cSld>
  <p:clrMap bg1="lt1" tx1="dk1" bg2="lt2" tx2="dk2" accent1="accent1" accent2="accent2" accent3="accent3" accent4="accent4" accent5="accent5" accent6="accent6" hlink="hlink" folHlink="folHlink"/>
  <p:sldLayoutIdLst>
    <p:sldLayoutId id="2147483682" r:id="rId1"/>
    <p:sldLayoutId id="2147483683" r:id="rId2"/>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BBDECCAC-192C-3A45-9A1A-7197A07C4444}"/>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2B9262F9-F6FF-4D43-8541-B957A7BE342F}"/>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2" name="Platshållare för bildnummer 23">
            <a:extLst>
              <a:ext uri="{FF2B5EF4-FFF2-40B4-BE49-F238E27FC236}">
                <a16:creationId xmlns:a16="http://schemas.microsoft.com/office/drawing/2014/main" id="{B5ED7DBE-53E3-4B4A-A10B-EFF59E36E6BD}"/>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8" name="Bildobjekt 7">
            <a:extLst>
              <a:ext uri="{FF2B5EF4-FFF2-40B4-BE49-F238E27FC236}">
                <a16:creationId xmlns:a16="http://schemas.microsoft.com/office/drawing/2014/main" id="{54806378-8FE3-0545-8BAC-F5AF944FA74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33491" y="104033"/>
            <a:ext cx="1441406" cy="196843"/>
          </a:xfrm>
          <a:prstGeom prst="rect">
            <a:avLst/>
          </a:prstGeom>
        </p:spPr>
      </p:pic>
    </p:spTree>
    <p:extLst>
      <p:ext uri="{BB962C8B-B14F-4D97-AF65-F5344CB8AC3E}">
        <p14:creationId xmlns:p14="http://schemas.microsoft.com/office/powerpoint/2010/main" val="2851420054"/>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1F32B7CF-E367-244E-9278-7FB560BE3E6A}"/>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F3F76584-490E-3949-9B65-EE0FA049A9D7}"/>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2" name="Platshållare för bildnummer 23">
            <a:extLst>
              <a:ext uri="{FF2B5EF4-FFF2-40B4-BE49-F238E27FC236}">
                <a16:creationId xmlns:a16="http://schemas.microsoft.com/office/drawing/2014/main" id="{8A633FA7-5050-1247-AC72-E25ACC64F2C1}"/>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8" name="Bildobjekt 7">
            <a:extLst>
              <a:ext uri="{FF2B5EF4-FFF2-40B4-BE49-F238E27FC236}">
                <a16:creationId xmlns:a16="http://schemas.microsoft.com/office/drawing/2014/main" id="{C59F4C7A-E8E6-C144-9962-596787C1E57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33491" y="104033"/>
            <a:ext cx="1441406" cy="196843"/>
          </a:xfrm>
          <a:prstGeom prst="rect">
            <a:avLst/>
          </a:prstGeom>
        </p:spPr>
      </p:pic>
    </p:spTree>
    <p:extLst>
      <p:ext uri="{BB962C8B-B14F-4D97-AF65-F5344CB8AC3E}">
        <p14:creationId xmlns:p14="http://schemas.microsoft.com/office/powerpoint/2010/main" val="17575607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E6A6CD0B-0A5F-AE4A-A153-819941F704C4}"/>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E762145A-2BFF-9A44-86BD-CBA1300CD599}"/>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2" name="Platshållare för bildnummer 23">
            <a:extLst>
              <a:ext uri="{FF2B5EF4-FFF2-40B4-BE49-F238E27FC236}">
                <a16:creationId xmlns:a16="http://schemas.microsoft.com/office/drawing/2014/main" id="{0B566E9C-81B0-3B4F-8651-935343021400}"/>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8" name="Bildobjekt 7">
            <a:extLst>
              <a:ext uri="{FF2B5EF4-FFF2-40B4-BE49-F238E27FC236}">
                <a16:creationId xmlns:a16="http://schemas.microsoft.com/office/drawing/2014/main" id="{4A44E55D-B2CA-A34B-8CB7-F625AFAF6B68}"/>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333491" y="104033"/>
            <a:ext cx="1441406" cy="196843"/>
          </a:xfrm>
          <a:prstGeom prst="rect">
            <a:avLst/>
          </a:prstGeom>
        </p:spPr>
      </p:pic>
    </p:spTree>
    <p:extLst>
      <p:ext uri="{BB962C8B-B14F-4D97-AF65-F5344CB8AC3E}">
        <p14:creationId xmlns:p14="http://schemas.microsoft.com/office/powerpoint/2010/main" val="331380336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07CB9EB-2406-544C-B77E-074F6E309FE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datum 21">
            <a:extLst>
              <a:ext uri="{FF2B5EF4-FFF2-40B4-BE49-F238E27FC236}">
                <a16:creationId xmlns:a16="http://schemas.microsoft.com/office/drawing/2014/main" id="{EFEB37F3-7B8A-FC4D-B1A4-3D0A338C7662}"/>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0" name="Platshållare för bildnummer 23">
            <a:extLst>
              <a:ext uri="{FF2B5EF4-FFF2-40B4-BE49-F238E27FC236}">
                <a16:creationId xmlns:a16="http://schemas.microsoft.com/office/drawing/2014/main" id="{BBBA9353-9A07-D344-8BC1-A6C8D6DDDB56}"/>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8" name="Bildobjekt 7">
            <a:extLst>
              <a:ext uri="{FF2B5EF4-FFF2-40B4-BE49-F238E27FC236}">
                <a16:creationId xmlns:a16="http://schemas.microsoft.com/office/drawing/2014/main" id="{0FF1A635-3FD9-4944-8E97-C74CFD7A9DD2}"/>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333491" y="104033"/>
            <a:ext cx="1441406" cy="196843"/>
          </a:xfrm>
          <a:prstGeom prst="rect">
            <a:avLst/>
          </a:prstGeom>
        </p:spPr>
      </p:pic>
    </p:spTree>
    <p:extLst>
      <p:ext uri="{BB962C8B-B14F-4D97-AF65-F5344CB8AC3E}">
        <p14:creationId xmlns:p14="http://schemas.microsoft.com/office/powerpoint/2010/main" val="17612118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23" r:id="rId5"/>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38BA8586-46AB-C346-8578-C73FCACC3A64}"/>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1B19AB6F-1BEA-1C40-B72B-312D2D45D6A2}"/>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1249C834-F37F-6248-8E7B-07349C8473B9}" type="datetime1">
              <a:rPr lang="sv-SE" smtClean="0"/>
              <a:pPr/>
              <a:t>2022-01-18</a:t>
            </a:fld>
            <a:endParaRPr lang="sv-SE"/>
          </a:p>
        </p:txBody>
      </p:sp>
      <p:sp>
        <p:nvSpPr>
          <p:cNvPr id="12" name="Platshållare för bildnummer 23">
            <a:extLst>
              <a:ext uri="{FF2B5EF4-FFF2-40B4-BE49-F238E27FC236}">
                <a16:creationId xmlns:a16="http://schemas.microsoft.com/office/drawing/2014/main" id="{8DDF1653-FFC8-3D44-8752-8547DBF8C4E6}"/>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8" name="Bildobjekt 7">
            <a:extLst>
              <a:ext uri="{FF2B5EF4-FFF2-40B4-BE49-F238E27FC236}">
                <a16:creationId xmlns:a16="http://schemas.microsoft.com/office/drawing/2014/main" id="{53CCF33E-2C4B-9448-9BEE-750C061B44BD}"/>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333491" y="104033"/>
            <a:ext cx="1441406" cy="196843"/>
          </a:xfrm>
          <a:prstGeom prst="rect">
            <a:avLst/>
          </a:prstGeom>
        </p:spPr>
      </p:pic>
    </p:spTree>
    <p:extLst>
      <p:ext uri="{BB962C8B-B14F-4D97-AF65-F5344CB8AC3E}">
        <p14:creationId xmlns:p14="http://schemas.microsoft.com/office/powerpoint/2010/main" val="71173867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478F77EB-EC71-A346-A9B0-6C48F7B9FD49}"/>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7AE9F9AD-B20A-E44E-A9CE-BCDA0436656F}"/>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2" name="Platshållare för bildnummer 23">
            <a:extLst>
              <a:ext uri="{FF2B5EF4-FFF2-40B4-BE49-F238E27FC236}">
                <a16:creationId xmlns:a16="http://schemas.microsoft.com/office/drawing/2014/main" id="{BA8B414C-B89F-7C41-8DA9-E04CAE7B1CDE}"/>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8" name="Bildobjekt 7">
            <a:extLst>
              <a:ext uri="{FF2B5EF4-FFF2-40B4-BE49-F238E27FC236}">
                <a16:creationId xmlns:a16="http://schemas.microsoft.com/office/drawing/2014/main" id="{FECAF94E-9920-3448-B73A-DAAAC50CD02A}"/>
              </a:ext>
            </a:extLst>
          </p:cNvPr>
          <p:cNvPicPr>
            <a:picLocks noChangeAspect="1"/>
          </p:cNvPicPr>
          <p:nvPr userDrawn="1"/>
        </p:nvPicPr>
        <p:blipFill>
          <a:blip r:embed="rId12" cstate="email">
            <a:extLst>
              <a:ext uri="{28A0092B-C50C-407E-A947-70E740481C1C}">
                <a14:useLocalDpi xmlns:a14="http://schemas.microsoft.com/office/drawing/2010/main"/>
              </a:ext>
            </a:extLst>
          </a:blip>
          <a:srcRect/>
          <a:stretch/>
        </p:blipFill>
        <p:spPr>
          <a:xfrm>
            <a:off x="333491" y="104033"/>
            <a:ext cx="1441406" cy="196843"/>
          </a:xfrm>
          <a:prstGeom prst="rect">
            <a:avLst/>
          </a:prstGeom>
        </p:spPr>
      </p:pic>
    </p:spTree>
    <p:extLst>
      <p:ext uri="{BB962C8B-B14F-4D97-AF65-F5344CB8AC3E}">
        <p14:creationId xmlns:p14="http://schemas.microsoft.com/office/powerpoint/2010/main" val="24101806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8" r:id="rId3"/>
    <p:sldLayoutId id="2147483712" r:id="rId4"/>
    <p:sldLayoutId id="2147483713" r:id="rId5"/>
    <p:sldLayoutId id="2147483719" r:id="rId6"/>
    <p:sldLayoutId id="2147483714" r:id="rId7"/>
    <p:sldLayoutId id="2147483715" r:id="rId8"/>
    <p:sldLayoutId id="2147483716" r:id="rId9"/>
    <p:sldLayoutId id="2147483717" r:id="rId10"/>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90.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90.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9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9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9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06B9ABA-DF5F-4F9D-A1DF-2B267BA3807A}"/>
              </a:ext>
            </a:extLst>
          </p:cNvPr>
          <p:cNvSpPr>
            <a:spLocks noGrp="1"/>
          </p:cNvSpPr>
          <p:nvPr>
            <p:ph type="body" sz="quarter" idx="13"/>
          </p:nvPr>
        </p:nvSpPr>
        <p:spPr>
          <a:xfrm>
            <a:off x="472698" y="2364944"/>
            <a:ext cx="5221519" cy="2958723"/>
          </a:xfrm>
        </p:spPr>
        <p:txBody>
          <a:bodyPr anchor="ctr">
            <a:normAutofit/>
          </a:bodyPr>
          <a:lstStyle/>
          <a:p>
            <a:r>
              <a:rPr lang="sv-SE" sz="4700" dirty="0"/>
              <a:t>Brott och otrygghet, </a:t>
            </a:r>
          </a:p>
          <a:p>
            <a:r>
              <a:rPr lang="sv-SE" sz="3500" dirty="0"/>
              <a:t>Tanum</a:t>
            </a:r>
            <a:r>
              <a:rPr lang="sv-SE" sz="4700" dirty="0"/>
              <a:t> </a:t>
            </a:r>
          </a:p>
        </p:txBody>
      </p:sp>
      <p:pic>
        <p:nvPicPr>
          <p:cNvPr id="6" name="Platshållare för bild 5">
            <a:extLst>
              <a:ext uri="{FF2B5EF4-FFF2-40B4-BE49-F238E27FC236}">
                <a16:creationId xmlns:a16="http://schemas.microsoft.com/office/drawing/2014/main" id="{4D29C2C4-61D6-4DF9-B574-36B41486DE25}"/>
              </a:ext>
            </a:extLst>
          </p:cNvPr>
          <p:cNvPicPr>
            <a:picLocks noGrp="1" noChangeAspect="1"/>
          </p:cNvPicPr>
          <p:nvPr>
            <p:ph type="pic" sz="quarter" idx="18"/>
          </p:nvPr>
        </p:nvPicPr>
        <p:blipFill>
          <a:blip r:embed="rId3"/>
          <a:srcRect l="19584" r="19584"/>
          <a:stretch/>
        </p:blipFill>
        <p:spPr>
          <a:xfrm>
            <a:off x="5046662" y="10"/>
            <a:ext cx="7145338" cy="6857990"/>
          </a:xfrm>
          <a:custGeom>
            <a:avLst/>
            <a:gdLst>
              <a:gd name="connsiteX0" fmla="*/ 0 w 6074230"/>
              <a:gd name="connsiteY0" fmla="*/ 0 h 6858000"/>
              <a:gd name="connsiteX1" fmla="*/ 6074230 w 6074230"/>
              <a:gd name="connsiteY1" fmla="*/ 0 h 6858000"/>
              <a:gd name="connsiteX2" fmla="*/ 6074230 w 6074230"/>
              <a:gd name="connsiteY2" fmla="*/ 6858000 h 6858000"/>
              <a:gd name="connsiteX3" fmla="*/ 0 w 6074230"/>
              <a:gd name="connsiteY3" fmla="*/ 6858000 h 6858000"/>
              <a:gd name="connsiteX4" fmla="*/ 0 w 6074230"/>
              <a:gd name="connsiteY4" fmla="*/ 0 h 6858000"/>
              <a:gd name="connsiteX0" fmla="*/ 3276600 w 6074230"/>
              <a:gd name="connsiteY0" fmla="*/ 0 h 6870700"/>
              <a:gd name="connsiteX1" fmla="*/ 6074230 w 6074230"/>
              <a:gd name="connsiteY1" fmla="*/ 12700 h 6870700"/>
              <a:gd name="connsiteX2" fmla="*/ 6074230 w 6074230"/>
              <a:gd name="connsiteY2" fmla="*/ 6870700 h 6870700"/>
              <a:gd name="connsiteX3" fmla="*/ 0 w 6074230"/>
              <a:gd name="connsiteY3" fmla="*/ 6870700 h 6870700"/>
              <a:gd name="connsiteX4" fmla="*/ 3276600 w 6074230"/>
              <a:gd name="connsiteY4" fmla="*/ 0 h 6870700"/>
              <a:gd name="connsiteX0" fmla="*/ 1879600 w 6074230"/>
              <a:gd name="connsiteY0" fmla="*/ 0 h 6858000"/>
              <a:gd name="connsiteX1" fmla="*/ 6074230 w 6074230"/>
              <a:gd name="connsiteY1" fmla="*/ 0 h 6858000"/>
              <a:gd name="connsiteX2" fmla="*/ 6074230 w 6074230"/>
              <a:gd name="connsiteY2" fmla="*/ 6858000 h 6858000"/>
              <a:gd name="connsiteX3" fmla="*/ 0 w 6074230"/>
              <a:gd name="connsiteY3" fmla="*/ 6858000 h 6858000"/>
              <a:gd name="connsiteX4" fmla="*/ 1879600 w 6074230"/>
              <a:gd name="connsiteY4" fmla="*/ 0 h 6858000"/>
              <a:gd name="connsiteX0" fmla="*/ 2844800 w 7039430"/>
              <a:gd name="connsiteY0" fmla="*/ 0 h 6883400"/>
              <a:gd name="connsiteX1" fmla="*/ 7039430 w 7039430"/>
              <a:gd name="connsiteY1" fmla="*/ 0 h 6883400"/>
              <a:gd name="connsiteX2" fmla="*/ 7039430 w 7039430"/>
              <a:gd name="connsiteY2" fmla="*/ 6858000 h 6883400"/>
              <a:gd name="connsiteX3" fmla="*/ 0 w 7039430"/>
              <a:gd name="connsiteY3" fmla="*/ 6883400 h 6883400"/>
              <a:gd name="connsiteX4" fmla="*/ 2844800 w 7039430"/>
              <a:gd name="connsiteY4" fmla="*/ 0 h 6883400"/>
              <a:gd name="connsiteX0" fmla="*/ 2844800 w 7064830"/>
              <a:gd name="connsiteY0" fmla="*/ 0 h 6883400"/>
              <a:gd name="connsiteX1" fmla="*/ 7064830 w 7064830"/>
              <a:gd name="connsiteY1" fmla="*/ 12700 h 6883400"/>
              <a:gd name="connsiteX2" fmla="*/ 7039430 w 7064830"/>
              <a:gd name="connsiteY2" fmla="*/ 6858000 h 6883400"/>
              <a:gd name="connsiteX3" fmla="*/ 0 w 7064830"/>
              <a:gd name="connsiteY3" fmla="*/ 6883400 h 6883400"/>
              <a:gd name="connsiteX4" fmla="*/ 2844800 w 7064830"/>
              <a:gd name="connsiteY4" fmla="*/ 0 h 6883400"/>
              <a:gd name="connsiteX0" fmla="*/ 2844800 w 7064830"/>
              <a:gd name="connsiteY0" fmla="*/ 0 h 6883400"/>
              <a:gd name="connsiteX1" fmla="*/ 7064830 w 7064830"/>
              <a:gd name="connsiteY1" fmla="*/ 12700 h 6883400"/>
              <a:gd name="connsiteX2" fmla="*/ 7052130 w 7064830"/>
              <a:gd name="connsiteY2" fmla="*/ 6870700 h 6883400"/>
              <a:gd name="connsiteX3" fmla="*/ 0 w 7064830"/>
              <a:gd name="connsiteY3" fmla="*/ 6883400 h 6883400"/>
              <a:gd name="connsiteX4" fmla="*/ 2844800 w 706483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4830" h="6883400">
                <a:moveTo>
                  <a:pt x="2844800" y="0"/>
                </a:moveTo>
                <a:lnTo>
                  <a:pt x="7064830" y="12700"/>
                </a:lnTo>
                <a:cubicBezTo>
                  <a:pt x="7056363" y="2294467"/>
                  <a:pt x="7060597" y="4588933"/>
                  <a:pt x="7052130" y="6870700"/>
                </a:cubicBezTo>
                <a:lnTo>
                  <a:pt x="0" y="6883400"/>
                </a:lnTo>
                <a:lnTo>
                  <a:pt x="2844800" y="0"/>
                </a:lnTo>
                <a:close/>
              </a:path>
            </a:pathLst>
          </a:custGeom>
          <a:noFill/>
        </p:spPr>
      </p:pic>
    </p:spTree>
    <p:extLst>
      <p:ext uri="{BB962C8B-B14F-4D97-AF65-F5344CB8AC3E}">
        <p14:creationId xmlns:p14="http://schemas.microsoft.com/office/powerpoint/2010/main" val="4014336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6D553535-E97E-420A-83C3-58E8C91F922E}"/>
              </a:ext>
            </a:extLst>
          </p:cNvPr>
          <p:cNvSpPr>
            <a:spLocks noGrp="1"/>
          </p:cNvSpPr>
          <p:nvPr>
            <p:ph type="body" sz="quarter" idx="10"/>
          </p:nvPr>
        </p:nvSpPr>
        <p:spPr>
          <a:xfrm>
            <a:off x="803275" y="2450892"/>
            <a:ext cx="5270954" cy="2616408"/>
          </a:xfrm>
        </p:spPr>
        <p:txBody>
          <a:bodyPr lIns="0" anchor="t" anchorCtr="0"/>
          <a:lstStyle/>
          <a:p>
            <a:r>
              <a:rPr lang="sv-SE" sz="2800" dirty="0"/>
              <a:t>Svenskt Näringsliv </a:t>
            </a:r>
            <a:br>
              <a:rPr lang="sv-SE" sz="2800" dirty="0"/>
            </a:br>
            <a:r>
              <a:rPr lang="sv-SE" sz="2800" dirty="0"/>
              <a:t>Västra Götalands län</a:t>
            </a:r>
          </a:p>
          <a:p>
            <a:r>
              <a:rPr lang="sv-SE" sz="1600" dirty="0">
                <a:latin typeface="+mj-lt"/>
              </a:rPr>
              <a:t>Områdesansvarig</a:t>
            </a:r>
            <a:r>
              <a:rPr lang="sv-SE" sz="1600" b="0" dirty="0">
                <a:latin typeface="+mj-lt"/>
              </a:rPr>
              <a:t>: Susann Haggren</a:t>
            </a:r>
            <a:br>
              <a:rPr lang="sv-SE" sz="1600" b="0" dirty="0">
                <a:latin typeface="+mj-lt"/>
              </a:rPr>
            </a:br>
            <a:r>
              <a:rPr lang="sv-SE" sz="1600" b="0" dirty="0">
                <a:latin typeface="+mj-lt"/>
              </a:rPr>
              <a:t>susann.haggren@svensktnaringsliv.se</a:t>
            </a:r>
          </a:p>
        </p:txBody>
      </p:sp>
      <p:sp>
        <p:nvSpPr>
          <p:cNvPr id="4" name="Platshållare för text 3">
            <a:extLst>
              <a:ext uri="{FF2B5EF4-FFF2-40B4-BE49-F238E27FC236}">
                <a16:creationId xmlns:a16="http://schemas.microsoft.com/office/drawing/2014/main" id="{43106096-A3E6-4348-93C1-5DED64E3C4E2}"/>
              </a:ext>
            </a:extLst>
          </p:cNvPr>
          <p:cNvSpPr>
            <a:spLocks noGrp="1"/>
          </p:cNvSpPr>
          <p:nvPr>
            <p:ph type="body" sz="quarter" idx="17"/>
          </p:nvPr>
        </p:nvSpPr>
        <p:spPr>
          <a:xfrm>
            <a:off x="803275" y="4755180"/>
            <a:ext cx="5270954" cy="429795"/>
          </a:xfrm>
        </p:spPr>
        <p:txBody>
          <a:bodyPr lIns="0"/>
          <a:lstStyle/>
          <a:p>
            <a:br>
              <a:rPr lang="sv-SE" sz="1800" dirty="0"/>
            </a:br>
            <a:endParaRPr lang="sv-SE" sz="1800" dirty="0"/>
          </a:p>
        </p:txBody>
      </p:sp>
      <p:pic>
        <p:nvPicPr>
          <p:cNvPr id="23" name="Bildobjekt 22">
            <a:extLst>
              <a:ext uri="{FF2B5EF4-FFF2-40B4-BE49-F238E27FC236}">
                <a16:creationId xmlns:a16="http://schemas.microsoft.com/office/drawing/2014/main" id="{E6D696CB-65E1-4A4C-B277-910681C847F2}"/>
              </a:ext>
            </a:extLst>
          </p:cNvPr>
          <p:cNvPicPr>
            <a:picLocks noChangeAspect="1"/>
          </p:cNvPicPr>
          <p:nvPr/>
        </p:nvPicPr>
        <p:blipFill>
          <a:blip r:embed="rId2"/>
          <a:stretch>
            <a:fillRect/>
          </a:stretch>
        </p:blipFill>
        <p:spPr>
          <a:xfrm>
            <a:off x="6381993" y="330232"/>
            <a:ext cx="2619132" cy="6197535"/>
          </a:xfrm>
          <a:prstGeom prst="rect">
            <a:avLst/>
          </a:prstGeom>
        </p:spPr>
      </p:pic>
    </p:spTree>
    <p:extLst>
      <p:ext uri="{BB962C8B-B14F-4D97-AF65-F5344CB8AC3E}">
        <p14:creationId xmlns:p14="http://schemas.microsoft.com/office/powerpoint/2010/main" val="203264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78954" y="330284"/>
            <a:ext cx="8329613" cy="1143000"/>
          </a:xfrm>
          <a:ln>
            <a:noFill/>
          </a:ln>
        </p:spPr>
        <p:txBody>
          <a:bodyPr/>
          <a:lstStyle/>
          <a:p>
            <a:pPr lvl="0"/>
            <a:r>
              <a:rPr lang="sv-SE" sz="2800" dirty="0"/>
              <a:t>Regeringens nationella </a:t>
            </a:r>
            <a:br>
              <a:rPr lang="sv-SE" sz="2800" dirty="0"/>
            </a:br>
            <a:r>
              <a:rPr lang="sv-SE" sz="2800" dirty="0"/>
              <a:t>brottsförebyggande program</a:t>
            </a:r>
          </a:p>
        </p:txBody>
      </p:sp>
      <p:pic>
        <p:nvPicPr>
          <p:cNvPr id="5" name="Picture 2" descr="C:\Users\AKN0208\AppData\Local\Microsoft\Windows\Temporary Internet Files\Content.Outlook\BFHFKXYA\Framsida.jpg">
            <a:extLst>
              <a:ext uri="{FF2B5EF4-FFF2-40B4-BE49-F238E27FC236}">
                <a16:creationId xmlns:a16="http://schemas.microsoft.com/office/drawing/2014/main" id="{AA126FD5-5570-4C25-B5A6-340F23889FA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6384032" y="152850"/>
            <a:ext cx="4355192" cy="6158735"/>
          </a:xfrm>
          <a:prstGeom prst="rect">
            <a:avLst/>
          </a:prstGeom>
          <a:noFill/>
          <a:effectLst>
            <a:outerShdw blurRad="50800" dist="889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854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05005" y="44624"/>
            <a:ext cx="8329613" cy="1143000"/>
          </a:xfrm>
        </p:spPr>
        <p:txBody>
          <a:bodyPr/>
          <a:lstStyle/>
          <a:p>
            <a:r>
              <a:rPr lang="sv-SE" sz="2800" dirty="0"/>
              <a:t>Polisens brottsförebyggande uppdrag</a:t>
            </a:r>
            <a:br>
              <a:rPr lang="sv-SE" sz="2800" dirty="0"/>
            </a:br>
            <a:r>
              <a:rPr lang="sv-SE" sz="2800" dirty="0"/>
              <a:t>Polislagen (1984:387)</a:t>
            </a:r>
          </a:p>
        </p:txBody>
      </p:sp>
      <p:sp>
        <p:nvSpPr>
          <p:cNvPr id="3" name="Platshållare för innehåll 2"/>
          <p:cNvSpPr>
            <a:spLocks noGrp="1"/>
          </p:cNvSpPr>
          <p:nvPr>
            <p:ph idx="1"/>
          </p:nvPr>
        </p:nvSpPr>
        <p:spPr>
          <a:xfrm>
            <a:off x="1905000" y="1278632"/>
            <a:ext cx="8275638" cy="4454624"/>
          </a:xfrm>
        </p:spPr>
        <p:txBody>
          <a:bodyPr/>
          <a:lstStyle/>
          <a:p>
            <a:pPr marL="0" indent="0">
              <a:buNone/>
            </a:pPr>
            <a:r>
              <a:rPr lang="sv-SE" sz="2000" b="1" dirty="0"/>
              <a:t>2 §</a:t>
            </a:r>
            <a:r>
              <a:rPr lang="sv-SE" sz="2000" dirty="0"/>
              <a:t>   Till Polismyndighetens uppgifter hör att</a:t>
            </a:r>
            <a:br>
              <a:rPr lang="sv-SE" sz="2000" dirty="0"/>
            </a:br>
            <a:r>
              <a:rPr lang="sv-SE" sz="2000" dirty="0"/>
              <a:t>   1. </a:t>
            </a:r>
            <a:r>
              <a:rPr lang="sv-SE" sz="2000" b="1" dirty="0"/>
              <a:t>förebygga</a:t>
            </a:r>
            <a:r>
              <a:rPr lang="sv-SE" sz="2000" dirty="0"/>
              <a:t>, </a:t>
            </a:r>
            <a:r>
              <a:rPr lang="sv-SE" sz="2000" b="1" dirty="0"/>
              <a:t>förhindra</a:t>
            </a:r>
            <a:r>
              <a:rPr lang="sv-SE" sz="2000" dirty="0"/>
              <a:t> och upptäcka </a:t>
            </a:r>
            <a:r>
              <a:rPr lang="sv-SE" sz="2000" b="1" dirty="0"/>
              <a:t>brottslig</a:t>
            </a:r>
            <a:r>
              <a:rPr lang="sv-SE" sz="2000" dirty="0"/>
              <a:t> </a:t>
            </a:r>
            <a:r>
              <a:rPr lang="sv-SE" sz="2000" b="1" dirty="0"/>
              <a:t>verksamhet</a:t>
            </a:r>
            <a:r>
              <a:rPr lang="sv-SE" sz="2000" dirty="0"/>
              <a:t> och andra störningar av den allmänna ordningen eller säkerheten,</a:t>
            </a:r>
            <a:br>
              <a:rPr lang="sv-SE" sz="2000" dirty="0"/>
            </a:br>
            <a:r>
              <a:rPr lang="sv-SE" sz="2000" dirty="0"/>
              <a:t>   2. övervaka den allmänna ordningen och säkerheten och ingripa när störningar har inträffat,</a:t>
            </a:r>
            <a:br>
              <a:rPr lang="sv-SE" sz="2000" dirty="0"/>
            </a:br>
            <a:r>
              <a:rPr lang="sv-SE" sz="2000" dirty="0"/>
              <a:t>   3. utreda och beivra brott som hör under allmänt åtal,</a:t>
            </a:r>
            <a:br>
              <a:rPr lang="sv-SE" sz="2000" dirty="0"/>
            </a:br>
            <a:r>
              <a:rPr lang="sv-SE" sz="2000" dirty="0"/>
              <a:t>   4. lämna allmänheten skydd, upplysningar och annan hjälp, när sådant bistånd lämpligen kan ges av polisen,</a:t>
            </a:r>
            <a:br>
              <a:rPr lang="sv-SE" sz="2000" dirty="0"/>
            </a:br>
            <a:r>
              <a:rPr lang="sv-SE" sz="2000" dirty="0"/>
              <a:t>   5. fullgöra den verksamhet som ankommer på Polismyndigheten enligt särskilda bestämmelser. </a:t>
            </a:r>
            <a:r>
              <a:rPr lang="sv-SE" sz="2000" i="1" dirty="0"/>
              <a:t>Lag (2014:588)</a:t>
            </a:r>
            <a:r>
              <a:rPr lang="sv-SE" sz="2000" dirty="0"/>
              <a:t>.</a:t>
            </a:r>
          </a:p>
          <a:p>
            <a:pPr marL="0" indent="0">
              <a:buNone/>
            </a:pPr>
            <a:endParaRPr lang="sv-SE" sz="2000" dirty="0"/>
          </a:p>
          <a:p>
            <a:pPr marL="0" indent="0">
              <a:buNone/>
            </a:pPr>
            <a:r>
              <a:rPr lang="sv-SE" sz="2000" b="1" dirty="0"/>
              <a:t>6 §: </a:t>
            </a:r>
            <a:r>
              <a:rPr lang="sv-SE" sz="2000" dirty="0"/>
              <a:t>Polisen ska bl.a. fortlöpande samverka med socialtjänsten och andra myndigheter och organisationer vilkas verksamhet berör polisverksamheten</a:t>
            </a:r>
          </a:p>
          <a:p>
            <a:pPr marL="0" indent="0">
              <a:buNone/>
            </a:pPr>
            <a:endParaRPr lang="sv-SE" sz="1800" dirty="0"/>
          </a:p>
        </p:txBody>
      </p:sp>
    </p:spTree>
    <p:extLst>
      <p:ext uri="{BB962C8B-B14F-4D97-AF65-F5344CB8AC3E}">
        <p14:creationId xmlns:p14="http://schemas.microsoft.com/office/powerpoint/2010/main" val="1793552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kern="1200" dirty="0"/>
              <a:t>Kommunerna föreslås få ett lagstadgat ansvar avseende brottsförebyggande arbete </a:t>
            </a:r>
            <a:endParaRPr lang="sv-SE" dirty="0"/>
          </a:p>
        </p:txBody>
      </p:sp>
      <p:sp>
        <p:nvSpPr>
          <p:cNvPr id="3" name="Platshållare för innehåll 2"/>
          <p:cNvSpPr>
            <a:spLocks noGrp="1"/>
          </p:cNvSpPr>
          <p:nvPr>
            <p:ph idx="1"/>
          </p:nvPr>
        </p:nvSpPr>
        <p:spPr>
          <a:xfrm>
            <a:off x="937846" y="1701603"/>
            <a:ext cx="10185401" cy="4022576"/>
          </a:xfrm>
        </p:spPr>
        <p:txBody>
          <a:bodyPr/>
          <a:lstStyle/>
          <a:p>
            <a:r>
              <a:rPr lang="sv-SE" kern="1200" dirty="0"/>
              <a:t>Arbeta med lägesbild – kartläggning och analys</a:t>
            </a:r>
          </a:p>
          <a:p>
            <a:r>
              <a:rPr lang="sv-SE" kern="1200" dirty="0"/>
              <a:t>Ta fram åtgärdsplaner utifrån lägesbilden</a:t>
            </a:r>
          </a:p>
          <a:p>
            <a:r>
              <a:rPr lang="sv-SE" kern="1200" dirty="0"/>
              <a:t>Uppföljning – vartannat år, eller tätare vid behov</a:t>
            </a:r>
          </a:p>
          <a:p>
            <a:pPr marL="0" indent="0">
              <a:buNone/>
            </a:pPr>
            <a:endParaRPr lang="sv-SE" b="1" kern="1200" dirty="0"/>
          </a:p>
          <a:p>
            <a:pPr marL="0" indent="0">
              <a:buNone/>
            </a:pPr>
            <a:r>
              <a:rPr lang="sv-SE" b="1" kern="1200" dirty="0"/>
              <a:t>Kommunerna ska också ha:</a:t>
            </a:r>
          </a:p>
          <a:p>
            <a:pPr lvl="2"/>
            <a:r>
              <a:rPr lang="sv-SE" sz="2400" kern="1200" dirty="0">
                <a:solidFill>
                  <a:schemeClr val="tx1"/>
                </a:solidFill>
              </a:rPr>
              <a:t>Ett lagstadgat samordningsansvar</a:t>
            </a:r>
          </a:p>
          <a:p>
            <a:pPr lvl="2"/>
            <a:r>
              <a:rPr lang="sv-SE" sz="2400" kern="1200" dirty="0">
                <a:solidFill>
                  <a:schemeClr val="tx1"/>
                </a:solidFill>
              </a:rPr>
              <a:t>Samverkansöverenskommelser</a:t>
            </a:r>
          </a:p>
          <a:p>
            <a:pPr lvl="2"/>
            <a:r>
              <a:rPr lang="sv-SE" sz="2400" kern="1200" dirty="0">
                <a:solidFill>
                  <a:schemeClr val="tx1"/>
                </a:solidFill>
              </a:rPr>
              <a:t>Strategiskt råd</a:t>
            </a:r>
          </a:p>
          <a:p>
            <a:pPr lvl="2"/>
            <a:r>
              <a:rPr lang="sv-SE" sz="2400" kern="1200" dirty="0">
                <a:solidFill>
                  <a:schemeClr val="tx1"/>
                </a:solidFill>
              </a:rPr>
              <a:t>En samordnande funktion</a:t>
            </a:r>
          </a:p>
          <a:p>
            <a:pPr marL="952500" lvl="2" indent="0">
              <a:buNone/>
            </a:pPr>
            <a:endParaRPr lang="sv-SE" sz="2400" kern="1200" dirty="0">
              <a:solidFill>
                <a:schemeClr val="tx1"/>
              </a:solidFill>
            </a:endParaRPr>
          </a:p>
          <a:p>
            <a:pPr marL="0" indent="0">
              <a:buNone/>
            </a:pPr>
            <a:endParaRPr lang="sv-SE" sz="4400" dirty="0"/>
          </a:p>
        </p:txBody>
      </p:sp>
    </p:spTree>
    <p:extLst>
      <p:ext uri="{BB962C8B-B14F-4D97-AF65-F5344CB8AC3E}">
        <p14:creationId xmlns:p14="http://schemas.microsoft.com/office/powerpoint/2010/main" val="1733536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94114" y="616124"/>
            <a:ext cx="9906000" cy="5358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ruta 4"/>
          <p:cNvSpPr txBox="1"/>
          <p:nvPr/>
        </p:nvSpPr>
        <p:spPr>
          <a:xfrm>
            <a:off x="5505476" y="2998113"/>
            <a:ext cx="1326147" cy="430887"/>
          </a:xfrm>
          <a:prstGeom prst="rect">
            <a:avLst/>
          </a:prstGeom>
          <a:solidFill>
            <a:srgbClr val="3366CC"/>
          </a:solidFill>
        </p:spPr>
        <p:txBody>
          <a:bodyPr wrap="square" rtlCol="0">
            <a:spAutoFit/>
          </a:bodyPr>
          <a:lstStyle/>
          <a:p>
            <a:pPr algn="ctr" eaLnBrk="0" fontAlgn="base" hangingPunct="0">
              <a:spcBef>
                <a:spcPct val="0"/>
              </a:spcBef>
              <a:spcAft>
                <a:spcPct val="0"/>
              </a:spcAft>
            </a:pPr>
            <a:r>
              <a:rPr lang="sv-SE" sz="1100" b="1" dirty="0">
                <a:solidFill>
                  <a:srgbClr val="FFFFFF"/>
                </a:solidFill>
                <a:latin typeface="Arial" charset="0"/>
              </a:rPr>
              <a:t>Operativa</a:t>
            </a:r>
            <a:br>
              <a:rPr lang="sv-SE" sz="1100" b="1" dirty="0">
                <a:solidFill>
                  <a:srgbClr val="FFFFFF"/>
                </a:solidFill>
                <a:latin typeface="Arial" charset="0"/>
              </a:rPr>
            </a:br>
            <a:r>
              <a:rPr lang="sv-SE" sz="1100" b="1" dirty="0">
                <a:solidFill>
                  <a:srgbClr val="FFFFFF"/>
                </a:solidFill>
                <a:latin typeface="Arial" charset="0"/>
              </a:rPr>
              <a:t>enheten</a:t>
            </a:r>
          </a:p>
        </p:txBody>
      </p:sp>
      <p:sp>
        <p:nvSpPr>
          <p:cNvPr id="7" name="textruta 6"/>
          <p:cNvSpPr txBox="1"/>
          <p:nvPr/>
        </p:nvSpPr>
        <p:spPr>
          <a:xfrm>
            <a:off x="7844833" y="2973838"/>
            <a:ext cx="1471035" cy="430887"/>
          </a:xfrm>
          <a:prstGeom prst="rect">
            <a:avLst/>
          </a:prstGeom>
          <a:solidFill>
            <a:srgbClr val="3366CC"/>
          </a:solidFill>
        </p:spPr>
        <p:txBody>
          <a:bodyPr wrap="square" rtlCol="0">
            <a:spAutoFit/>
          </a:bodyPr>
          <a:lstStyle/>
          <a:p>
            <a:pPr algn="ctr" eaLnBrk="0" fontAlgn="base" hangingPunct="0">
              <a:spcBef>
                <a:spcPct val="0"/>
              </a:spcBef>
              <a:spcAft>
                <a:spcPct val="0"/>
              </a:spcAft>
            </a:pPr>
            <a:r>
              <a:rPr lang="sv-SE" sz="1100" b="1" dirty="0">
                <a:solidFill>
                  <a:srgbClr val="FFFFFF"/>
                </a:solidFill>
                <a:latin typeface="Arial" charset="0"/>
              </a:rPr>
              <a:t>Underrättelse-enheten</a:t>
            </a:r>
          </a:p>
        </p:txBody>
      </p:sp>
      <p:sp>
        <p:nvSpPr>
          <p:cNvPr id="8" name="textruta 7"/>
          <p:cNvSpPr txBox="1"/>
          <p:nvPr/>
        </p:nvSpPr>
        <p:spPr>
          <a:xfrm>
            <a:off x="10169031" y="2973837"/>
            <a:ext cx="1482165" cy="430887"/>
          </a:xfrm>
          <a:prstGeom prst="rect">
            <a:avLst/>
          </a:prstGeom>
          <a:solidFill>
            <a:srgbClr val="3366CC"/>
          </a:solidFill>
        </p:spPr>
        <p:txBody>
          <a:bodyPr wrap="square" rtlCol="0">
            <a:spAutoFit/>
          </a:bodyPr>
          <a:lstStyle/>
          <a:p>
            <a:pPr algn="ctr" eaLnBrk="0" fontAlgn="base" hangingPunct="0">
              <a:spcBef>
                <a:spcPct val="0"/>
              </a:spcBef>
              <a:spcAft>
                <a:spcPct val="0"/>
              </a:spcAft>
            </a:pPr>
            <a:r>
              <a:rPr lang="sv-SE" sz="1100" b="1" dirty="0">
                <a:solidFill>
                  <a:srgbClr val="FFFFFF"/>
                </a:solidFill>
                <a:latin typeface="Arial" charset="0"/>
              </a:rPr>
              <a:t>Utrednings-</a:t>
            </a:r>
            <a:br>
              <a:rPr lang="sv-SE" sz="1100" b="1" dirty="0">
                <a:solidFill>
                  <a:srgbClr val="FFFFFF"/>
                </a:solidFill>
                <a:latin typeface="Arial" charset="0"/>
              </a:rPr>
            </a:br>
            <a:r>
              <a:rPr lang="sv-SE" sz="1100" b="1" dirty="0">
                <a:solidFill>
                  <a:srgbClr val="FFFFFF"/>
                </a:solidFill>
                <a:latin typeface="Arial" charset="0"/>
              </a:rPr>
              <a:t>enheten</a:t>
            </a:r>
          </a:p>
        </p:txBody>
      </p:sp>
      <p:sp>
        <p:nvSpPr>
          <p:cNvPr id="9" name="textruta 8"/>
          <p:cNvSpPr txBox="1"/>
          <p:nvPr/>
        </p:nvSpPr>
        <p:spPr>
          <a:xfrm>
            <a:off x="5520967" y="2034519"/>
            <a:ext cx="1326147" cy="261610"/>
          </a:xfrm>
          <a:prstGeom prst="rect">
            <a:avLst/>
          </a:prstGeom>
          <a:solidFill>
            <a:srgbClr val="3366CC"/>
          </a:solidFill>
        </p:spPr>
        <p:txBody>
          <a:bodyPr wrap="square" rtlCol="0">
            <a:spAutoFit/>
          </a:bodyPr>
          <a:lstStyle/>
          <a:p>
            <a:pPr algn="ctr" eaLnBrk="0" fontAlgn="base" hangingPunct="0">
              <a:spcBef>
                <a:spcPct val="0"/>
              </a:spcBef>
              <a:spcAft>
                <a:spcPct val="0"/>
              </a:spcAft>
            </a:pPr>
            <a:r>
              <a:rPr lang="sv-SE" sz="1100" b="1" dirty="0">
                <a:solidFill>
                  <a:srgbClr val="FFFFFF"/>
                </a:solidFill>
                <a:latin typeface="Arial" charset="0"/>
              </a:rPr>
              <a:t>Regionkansli</a:t>
            </a:r>
          </a:p>
        </p:txBody>
      </p:sp>
      <p:sp>
        <p:nvSpPr>
          <p:cNvPr id="2" name="Rubrik 1"/>
          <p:cNvSpPr>
            <a:spLocks noGrp="1"/>
          </p:cNvSpPr>
          <p:nvPr>
            <p:ph type="title"/>
          </p:nvPr>
        </p:nvSpPr>
        <p:spPr>
          <a:xfrm>
            <a:off x="299868" y="133751"/>
            <a:ext cx="8915400" cy="1143000"/>
          </a:xfrm>
        </p:spPr>
        <p:txBody>
          <a:bodyPr>
            <a:normAutofit/>
          </a:bodyPr>
          <a:lstStyle/>
          <a:p>
            <a:r>
              <a:rPr lang="sv-SE" sz="4000" dirty="0"/>
              <a:t>Polisregion Väst</a:t>
            </a:r>
          </a:p>
        </p:txBody>
      </p:sp>
    </p:spTree>
    <p:extLst>
      <p:ext uri="{BB962C8B-B14F-4D97-AF65-F5344CB8AC3E}">
        <p14:creationId xmlns:p14="http://schemas.microsoft.com/office/powerpoint/2010/main" val="2440124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545" y="508066"/>
            <a:ext cx="8131954" cy="5585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ktangel 1"/>
          <p:cNvSpPr/>
          <p:nvPr/>
        </p:nvSpPr>
        <p:spPr bwMode="auto">
          <a:xfrm>
            <a:off x="4511825" y="1084130"/>
            <a:ext cx="3312368" cy="648072"/>
          </a:xfrm>
          <a:prstGeom prst="rect">
            <a:avLst/>
          </a:prstGeom>
          <a:solidFill>
            <a:schemeClr val="bg1"/>
          </a:solidFill>
          <a:ln w="12699"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a:solidFill>
                <a:srgbClr val="000000"/>
              </a:solidFill>
              <a:latin typeface="Arial" charset="0"/>
            </a:endParaRPr>
          </a:p>
        </p:txBody>
      </p:sp>
      <p:sp>
        <p:nvSpPr>
          <p:cNvPr id="3" name="Rubrik 2"/>
          <p:cNvSpPr>
            <a:spLocks noGrp="1"/>
          </p:cNvSpPr>
          <p:nvPr>
            <p:ph type="title"/>
          </p:nvPr>
        </p:nvSpPr>
        <p:spPr>
          <a:xfrm>
            <a:off x="1905005" y="-306288"/>
            <a:ext cx="8329613" cy="1143000"/>
          </a:xfrm>
        </p:spPr>
        <p:txBody>
          <a:bodyPr/>
          <a:lstStyle/>
          <a:p>
            <a:pPr algn="ctr"/>
            <a:r>
              <a:rPr lang="sv-SE" sz="2800" dirty="0"/>
              <a:t>Kommunpolis &amp; områdespolis</a:t>
            </a:r>
          </a:p>
        </p:txBody>
      </p:sp>
    </p:spTree>
    <p:extLst>
      <p:ext uri="{BB962C8B-B14F-4D97-AF65-F5344CB8AC3E}">
        <p14:creationId xmlns:p14="http://schemas.microsoft.com/office/powerpoint/2010/main" val="1798249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txBox="1">
            <a:spLocks/>
          </p:cNvSpPr>
          <p:nvPr/>
        </p:nvSpPr>
        <p:spPr bwMode="auto">
          <a:xfrm>
            <a:off x="1905005" y="44624"/>
            <a:ext cx="83296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44450" rIns="72000" bIns="44450" numCol="1" anchor="ctr" anchorCtr="0" compatLnSpc="1">
            <a:prstTxWarp prst="textNoShape">
              <a:avLst/>
            </a:prstTxWarp>
          </a:bodyPr>
          <a:lstStyle>
            <a:lvl1pPr algn="l" rtl="0" eaLnBrk="0" fontAlgn="base" hangingPunct="0">
              <a:spcBef>
                <a:spcPct val="0"/>
              </a:spcBef>
              <a:spcAft>
                <a:spcPct val="0"/>
              </a:spcAft>
              <a:defRPr sz="3200" b="1">
                <a:solidFill>
                  <a:srgbClr val="1862AB"/>
                </a:solidFill>
                <a:latin typeface="+mj-lt"/>
                <a:ea typeface="+mj-ea"/>
                <a:cs typeface="+mj-cs"/>
              </a:defRPr>
            </a:lvl1pPr>
            <a:lvl2pPr algn="l" rtl="0" eaLnBrk="0" fontAlgn="base" hangingPunct="0">
              <a:spcBef>
                <a:spcPct val="0"/>
              </a:spcBef>
              <a:spcAft>
                <a:spcPct val="0"/>
              </a:spcAft>
              <a:defRPr sz="3200" b="1">
                <a:solidFill>
                  <a:srgbClr val="1862A8"/>
                </a:solidFill>
                <a:latin typeface="Arial" charset="0"/>
              </a:defRPr>
            </a:lvl2pPr>
            <a:lvl3pPr algn="l" rtl="0" eaLnBrk="0" fontAlgn="base" hangingPunct="0">
              <a:spcBef>
                <a:spcPct val="0"/>
              </a:spcBef>
              <a:spcAft>
                <a:spcPct val="0"/>
              </a:spcAft>
              <a:defRPr sz="3200" b="1">
                <a:solidFill>
                  <a:srgbClr val="1862A8"/>
                </a:solidFill>
                <a:latin typeface="Arial" charset="0"/>
              </a:defRPr>
            </a:lvl3pPr>
            <a:lvl4pPr algn="l" rtl="0" eaLnBrk="0" fontAlgn="base" hangingPunct="0">
              <a:spcBef>
                <a:spcPct val="0"/>
              </a:spcBef>
              <a:spcAft>
                <a:spcPct val="0"/>
              </a:spcAft>
              <a:defRPr sz="3200" b="1">
                <a:solidFill>
                  <a:srgbClr val="1862A8"/>
                </a:solidFill>
                <a:latin typeface="Arial" charset="0"/>
              </a:defRPr>
            </a:lvl4pPr>
            <a:lvl5pPr algn="l" rtl="0" eaLnBrk="0" fontAlgn="base" hangingPunct="0">
              <a:spcBef>
                <a:spcPct val="0"/>
              </a:spcBef>
              <a:spcAft>
                <a:spcPct val="0"/>
              </a:spcAft>
              <a:defRPr sz="3200" b="1">
                <a:solidFill>
                  <a:srgbClr val="1862A8"/>
                </a:solidFill>
                <a:latin typeface="Arial" charset="0"/>
              </a:defRPr>
            </a:lvl5pPr>
            <a:lvl6pPr marL="457200" algn="l" rtl="0" eaLnBrk="0" fontAlgn="base" hangingPunct="0">
              <a:spcBef>
                <a:spcPct val="0"/>
              </a:spcBef>
              <a:spcAft>
                <a:spcPct val="0"/>
              </a:spcAft>
              <a:defRPr sz="3200" b="1">
                <a:solidFill>
                  <a:srgbClr val="1862A8"/>
                </a:solidFill>
                <a:latin typeface="Arial" charset="0"/>
              </a:defRPr>
            </a:lvl6pPr>
            <a:lvl7pPr marL="914400" algn="l" rtl="0" eaLnBrk="0" fontAlgn="base" hangingPunct="0">
              <a:spcBef>
                <a:spcPct val="0"/>
              </a:spcBef>
              <a:spcAft>
                <a:spcPct val="0"/>
              </a:spcAft>
              <a:defRPr sz="3200" b="1">
                <a:solidFill>
                  <a:srgbClr val="1862A8"/>
                </a:solidFill>
                <a:latin typeface="Arial" charset="0"/>
              </a:defRPr>
            </a:lvl7pPr>
            <a:lvl8pPr marL="1371600" algn="l" rtl="0" eaLnBrk="0" fontAlgn="base" hangingPunct="0">
              <a:spcBef>
                <a:spcPct val="0"/>
              </a:spcBef>
              <a:spcAft>
                <a:spcPct val="0"/>
              </a:spcAft>
              <a:defRPr sz="3200" b="1">
                <a:solidFill>
                  <a:srgbClr val="1862A8"/>
                </a:solidFill>
                <a:latin typeface="Arial" charset="0"/>
              </a:defRPr>
            </a:lvl8pPr>
            <a:lvl9pPr marL="1828800" algn="l" rtl="0" eaLnBrk="0" fontAlgn="base" hangingPunct="0">
              <a:spcBef>
                <a:spcPct val="0"/>
              </a:spcBef>
              <a:spcAft>
                <a:spcPct val="0"/>
              </a:spcAft>
              <a:defRPr sz="3200" b="1">
                <a:solidFill>
                  <a:srgbClr val="1862A8"/>
                </a:solidFill>
                <a:latin typeface="Arial" charset="0"/>
              </a:defRPr>
            </a:lvl9pPr>
          </a:lstStyle>
          <a:p>
            <a:r>
              <a:rPr lang="sv-SE" sz="2800" kern="0">
                <a:latin typeface="Arial"/>
              </a:rPr>
              <a:t>Brottsbekämpning</a:t>
            </a:r>
            <a:endParaRPr lang="sv-SE" sz="2800" kern="0" dirty="0">
              <a:latin typeface="Aria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838" b="10008"/>
          <a:stretch/>
        </p:blipFill>
        <p:spPr bwMode="auto">
          <a:xfrm>
            <a:off x="2233171" y="1340769"/>
            <a:ext cx="8001446" cy="4207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7975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lvl="2"/>
            <a:r>
              <a:rPr lang="sv-SE" sz="2800" dirty="0"/>
              <a:t>Vanliga metoder i det operativa förebyggande arbetet</a:t>
            </a:r>
            <a:br>
              <a:rPr lang="sv-SE" sz="2800" dirty="0"/>
            </a:br>
            <a:endParaRPr lang="sv-SE" sz="2800" dirty="0"/>
          </a:p>
        </p:txBody>
      </p:sp>
      <p:sp>
        <p:nvSpPr>
          <p:cNvPr id="3" name="Platshållare för innehåll 2"/>
          <p:cNvSpPr>
            <a:spLocks noGrp="1"/>
          </p:cNvSpPr>
          <p:nvPr>
            <p:ph idx="1"/>
          </p:nvPr>
        </p:nvSpPr>
        <p:spPr>
          <a:xfrm>
            <a:off x="1487488" y="1494656"/>
            <a:ext cx="9145016" cy="4022576"/>
          </a:xfrm>
        </p:spPr>
        <p:txBody>
          <a:bodyPr/>
          <a:lstStyle/>
          <a:p>
            <a:pPr marL="0" indent="0">
              <a:buNone/>
            </a:pPr>
            <a:r>
              <a:rPr lang="sv-SE" dirty="0"/>
              <a:t>Hot spots				   20-minutersmetoden</a:t>
            </a:r>
          </a:p>
          <a:p>
            <a:pPr marL="0" indent="0">
              <a:buNone/>
            </a:pPr>
            <a:br>
              <a:rPr lang="sv-SE" dirty="0"/>
            </a:br>
            <a:endParaRPr lang="sv-SE" dirty="0"/>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7488" y="2060848"/>
            <a:ext cx="4463772" cy="2969896"/>
          </a:xfrm>
          <a:prstGeom prst="rect">
            <a:avLst/>
          </a:prstGeom>
        </p:spPr>
      </p:pic>
      <p:pic>
        <p:nvPicPr>
          <p:cNvPr id="6" name="Bildobjek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6040" y="2060848"/>
            <a:ext cx="3960440" cy="2970330"/>
          </a:xfrm>
          <a:prstGeom prst="rect">
            <a:avLst/>
          </a:prstGeom>
        </p:spPr>
      </p:pic>
    </p:spTree>
    <p:extLst>
      <p:ext uri="{BB962C8B-B14F-4D97-AF65-F5344CB8AC3E}">
        <p14:creationId xmlns:p14="http://schemas.microsoft.com/office/powerpoint/2010/main" val="297841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br>
              <a:rPr lang="sv-SE" sz="2800" dirty="0">
                <a:ln w="0"/>
                <a:solidFill>
                  <a:srgbClr val="FF0000"/>
                </a:solidFill>
              </a:rPr>
            </a:br>
            <a:r>
              <a:rPr lang="sv-SE" sz="2800" dirty="0">
                <a:solidFill>
                  <a:srgbClr val="326ABE"/>
                </a:solidFill>
              </a:rPr>
              <a:t>Rutinaktivitetsteorin</a:t>
            </a:r>
            <a:br>
              <a:rPr lang="sv-SE" sz="2800" dirty="0">
                <a:ln w="0"/>
                <a:solidFill>
                  <a:srgbClr val="FF0000"/>
                </a:solidFill>
              </a:rPr>
            </a:br>
            <a:r>
              <a:rPr lang="sv-SE" sz="1800" dirty="0">
                <a:solidFill>
                  <a:srgbClr val="326ABE"/>
                </a:solidFill>
              </a:rPr>
              <a:t>(Cohen &amp; </a:t>
            </a:r>
            <a:r>
              <a:rPr lang="sv-SE" sz="1800" dirty="0" err="1">
                <a:solidFill>
                  <a:srgbClr val="326ABE"/>
                </a:solidFill>
              </a:rPr>
              <a:t>Felson</a:t>
            </a:r>
            <a:r>
              <a:rPr lang="sv-SE" sz="1800" dirty="0">
                <a:solidFill>
                  <a:srgbClr val="326ABE"/>
                </a:solidFill>
              </a:rPr>
              <a:t>, 1979)</a:t>
            </a:r>
            <a:br>
              <a:rPr lang="sv-SE" sz="1600" dirty="0">
                <a:ln w="0"/>
                <a:solidFill>
                  <a:srgbClr val="FF0000"/>
                </a:solidFill>
              </a:rPr>
            </a:br>
            <a:br>
              <a:rPr lang="sv-SE" sz="1600" dirty="0">
                <a:ln w="0"/>
                <a:solidFill>
                  <a:srgbClr val="FF0000"/>
                </a:solidFill>
              </a:rPr>
            </a:br>
            <a:endParaRPr lang="sv-SE" sz="1600" dirty="0">
              <a:solidFill>
                <a:srgbClr val="FF0000"/>
              </a:solidFill>
            </a:endParaRPr>
          </a:p>
        </p:txBody>
      </p:sp>
      <p:sp>
        <p:nvSpPr>
          <p:cNvPr id="6" name="Textruta 20">
            <a:extLst>
              <a:ext uri="{FF2B5EF4-FFF2-40B4-BE49-F238E27FC236}">
                <a16:creationId xmlns:a16="http://schemas.microsoft.com/office/drawing/2014/main" id="{A6BB4E6F-B64A-4A5E-9044-3EB2573D25B4}"/>
              </a:ext>
            </a:extLst>
          </p:cNvPr>
          <p:cNvSpPr txBox="1"/>
          <p:nvPr/>
        </p:nvSpPr>
        <p:spPr>
          <a:xfrm>
            <a:off x="3427427" y="4347703"/>
            <a:ext cx="1678890" cy="769597"/>
          </a:xfrm>
          <a:prstGeom prst="rect">
            <a:avLst/>
          </a:prstGeom>
          <a:noFill/>
          <a:ln w="6350">
            <a:noFill/>
          </a:ln>
          <a:effectLst/>
        </p:spPr>
        <p:txBody>
          <a:bodyPr rot="0" spcFirstLastPara="0" vert="horz" wrap="square" lIns="68580" tIns="34290" rIns="68580" bIns="34290" numCol="1" spcCol="0" rtlCol="0" fromWordArt="0" anchor="t" anchorCtr="0" forceAA="0" compatLnSpc="1">
            <a:prstTxWarp prst="textNoShape">
              <a:avLst/>
            </a:prstTxWarp>
            <a:noAutofit/>
          </a:bodyPr>
          <a:lstStyle/>
          <a:p>
            <a:pPr indent="80963" algn="ctr" hangingPunct="0">
              <a:defRPr/>
            </a:pPr>
            <a:endParaRPr lang="sv-SE" sz="825" kern="0" dirty="0">
              <a:solidFill>
                <a:prstClr val="black"/>
              </a:solidFill>
              <a:latin typeface="Times New Roman"/>
              <a:ea typeface="Times New Roman"/>
            </a:endParaRPr>
          </a:p>
        </p:txBody>
      </p:sp>
      <p:grpSp>
        <p:nvGrpSpPr>
          <p:cNvPr id="7" name="Grupp 6">
            <a:extLst>
              <a:ext uri="{FF2B5EF4-FFF2-40B4-BE49-F238E27FC236}">
                <a16:creationId xmlns:a16="http://schemas.microsoft.com/office/drawing/2014/main" id="{AD737FF0-DED1-4A7A-A82F-D7ADF90C31C9}"/>
              </a:ext>
            </a:extLst>
          </p:cNvPr>
          <p:cNvGrpSpPr/>
          <p:nvPr/>
        </p:nvGrpSpPr>
        <p:grpSpPr>
          <a:xfrm>
            <a:off x="3914447" y="3352476"/>
            <a:ext cx="3343743" cy="1088626"/>
            <a:chOff x="6448935" y="3680059"/>
            <a:chExt cx="1438423" cy="1197764"/>
          </a:xfrm>
        </p:grpSpPr>
        <p:sp>
          <p:nvSpPr>
            <p:cNvPr id="8" name="Ellips 7">
              <a:extLst>
                <a:ext uri="{FF2B5EF4-FFF2-40B4-BE49-F238E27FC236}">
                  <a16:creationId xmlns:a16="http://schemas.microsoft.com/office/drawing/2014/main" id="{17D74FFF-0AD1-49EF-9715-918A9498D575}"/>
                </a:ext>
              </a:extLst>
            </p:cNvPr>
            <p:cNvSpPr/>
            <p:nvPr/>
          </p:nvSpPr>
          <p:spPr>
            <a:xfrm>
              <a:off x="6610861" y="3680059"/>
              <a:ext cx="1182970" cy="1197764"/>
            </a:xfrm>
            <a:prstGeom prst="ellipse">
              <a:avLst/>
            </a:prstGeom>
            <a:noFill/>
            <a:ln w="25400" cap="flat" cmpd="sng" algn="ctr">
              <a:solidFill>
                <a:schemeClr val="tx1"/>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lgn="ctr">
                <a:defRPr/>
              </a:pPr>
              <a:endParaRPr lang="sv-SE" sz="1350" kern="0" dirty="0">
                <a:latin typeface="Calibri"/>
              </a:endParaRPr>
            </a:p>
          </p:txBody>
        </p:sp>
        <p:sp>
          <p:nvSpPr>
            <p:cNvPr id="9" name="Textruta 20">
              <a:extLst>
                <a:ext uri="{FF2B5EF4-FFF2-40B4-BE49-F238E27FC236}">
                  <a16:creationId xmlns:a16="http://schemas.microsoft.com/office/drawing/2014/main" id="{79E0EEE8-A86D-4787-99BF-5FDF2BE451BE}"/>
                </a:ext>
              </a:extLst>
            </p:cNvPr>
            <p:cNvSpPr txBox="1"/>
            <p:nvPr/>
          </p:nvSpPr>
          <p:spPr>
            <a:xfrm>
              <a:off x="6448935" y="3960204"/>
              <a:ext cx="1438423" cy="550277"/>
            </a:xfrm>
            <a:prstGeom prst="rect">
              <a:avLst/>
            </a:prstGeom>
            <a:noFill/>
            <a:ln w="6350">
              <a:noFill/>
            </a:ln>
            <a:effectLst/>
          </p:spPr>
          <p:txBody>
            <a:bodyPr rot="0" spcFirstLastPara="0" vert="horz" wrap="square" lIns="68580" tIns="34290" rIns="68580" bIns="34290" numCol="1" spcCol="0" rtlCol="0" fromWordArt="0" anchor="t" anchorCtr="0" forceAA="0" compatLnSpc="1">
              <a:prstTxWarp prst="textNoShape">
                <a:avLst/>
              </a:prstTxWarp>
              <a:spAutoFit/>
            </a:bodyPr>
            <a:lstStyle/>
            <a:p>
              <a:pPr indent="80963" algn="ctr" hangingPunct="0">
                <a:defRPr/>
              </a:pPr>
              <a:r>
                <a:rPr lang="sv-SE" sz="2800" kern="0" dirty="0">
                  <a:latin typeface="Open Sans Light" panose="020B0306030504020204" pitchFamily="34" charset="0"/>
                  <a:ea typeface="Open Sans Light" panose="020B0306030504020204" pitchFamily="34" charset="0"/>
                  <a:cs typeface="Open Sans Light" panose="020B0306030504020204" pitchFamily="34" charset="0"/>
                </a:rPr>
                <a:t>Brott</a:t>
              </a:r>
              <a:endParaRPr lang="sv-SE" sz="2800" i="1" kern="0"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10" name="Grupp 9">
            <a:extLst>
              <a:ext uri="{FF2B5EF4-FFF2-40B4-BE49-F238E27FC236}">
                <a16:creationId xmlns:a16="http://schemas.microsoft.com/office/drawing/2014/main" id="{FC9F39D4-A013-40CC-9027-B5EAC96425AA}"/>
              </a:ext>
            </a:extLst>
          </p:cNvPr>
          <p:cNvGrpSpPr/>
          <p:nvPr/>
        </p:nvGrpSpPr>
        <p:grpSpPr>
          <a:xfrm>
            <a:off x="4706366" y="1768574"/>
            <a:ext cx="1918898" cy="1674948"/>
            <a:chOff x="5698717" y="2129689"/>
            <a:chExt cx="1600880" cy="1397360"/>
          </a:xfrm>
        </p:grpSpPr>
        <p:grpSp>
          <p:nvGrpSpPr>
            <p:cNvPr id="11" name="Grupp 10">
              <a:extLst>
                <a:ext uri="{FF2B5EF4-FFF2-40B4-BE49-F238E27FC236}">
                  <a16:creationId xmlns:a16="http://schemas.microsoft.com/office/drawing/2014/main" id="{0D34C694-3AFF-4046-AC2C-46A275D50B9C}"/>
                </a:ext>
              </a:extLst>
            </p:cNvPr>
            <p:cNvGrpSpPr/>
            <p:nvPr/>
          </p:nvGrpSpPr>
          <p:grpSpPr>
            <a:xfrm>
              <a:off x="5740493" y="2129689"/>
              <a:ext cx="1498227" cy="1397360"/>
              <a:chOff x="7121537" y="3895072"/>
              <a:chExt cx="1200457" cy="1197764"/>
            </a:xfrm>
          </p:grpSpPr>
          <p:sp>
            <p:nvSpPr>
              <p:cNvPr id="13" name="Ellips 12">
                <a:extLst>
                  <a:ext uri="{FF2B5EF4-FFF2-40B4-BE49-F238E27FC236}">
                    <a16:creationId xmlns:a16="http://schemas.microsoft.com/office/drawing/2014/main" id="{77787471-5698-44DB-BB84-A2CE022012D7}"/>
                  </a:ext>
                </a:extLst>
              </p:cNvPr>
              <p:cNvSpPr/>
              <p:nvPr/>
            </p:nvSpPr>
            <p:spPr>
              <a:xfrm>
                <a:off x="7139024" y="3895072"/>
                <a:ext cx="1182970" cy="1197764"/>
              </a:xfrm>
              <a:prstGeom prst="ellipse">
                <a:avLst/>
              </a:prstGeom>
              <a:solidFill>
                <a:srgbClr val="FF0000">
                  <a:alpha val="90000"/>
                </a:srgbClr>
              </a:solidFill>
              <a:ln w="25400" cap="flat" cmpd="sng" algn="ctr">
                <a:no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defRPr/>
                </a:pPr>
                <a:endParaRPr lang="sv-SE" sz="1350" b="1" kern="0">
                  <a:solidFill>
                    <a:prstClr val="white"/>
                  </a:solidFill>
                  <a:latin typeface="Calibri"/>
                </a:endParaRPr>
              </a:p>
            </p:txBody>
          </p:sp>
          <p:sp>
            <p:nvSpPr>
              <p:cNvPr id="14" name="Textruta 20">
                <a:extLst>
                  <a:ext uri="{FF2B5EF4-FFF2-40B4-BE49-F238E27FC236}">
                    <a16:creationId xmlns:a16="http://schemas.microsoft.com/office/drawing/2014/main" id="{7E64AC47-A9CF-4099-9B64-C6E9466B3C31}"/>
                  </a:ext>
                </a:extLst>
              </p:cNvPr>
              <p:cNvSpPr txBox="1"/>
              <p:nvPr/>
            </p:nvSpPr>
            <p:spPr>
              <a:xfrm>
                <a:off x="7121537" y="4091991"/>
                <a:ext cx="1109478" cy="544069"/>
              </a:xfrm>
              <a:prstGeom prst="rect">
                <a:avLst/>
              </a:prstGeom>
              <a:noFill/>
              <a:ln w="6350">
                <a:noFill/>
              </a:ln>
              <a:effectLst/>
            </p:spPr>
            <p:txBody>
              <a:bodyPr rot="0" spcFirstLastPara="0" vert="horz" wrap="square" lIns="68580" tIns="34290" rIns="68580" bIns="34290" numCol="1" spcCol="0" rtlCol="0" fromWordArt="0" anchor="t" anchorCtr="0" forceAA="0" compatLnSpc="1">
                <a:prstTxWarp prst="textNoShape">
                  <a:avLst/>
                </a:prstTxWarp>
                <a:noAutofit/>
              </a:bodyPr>
              <a:lstStyle/>
              <a:p>
                <a:pPr indent="80963" algn="ctr" hangingPunct="0">
                  <a:defRPr/>
                </a:pPr>
                <a:endParaRPr lang="sv-SE" sz="825" b="1" kern="0" dirty="0">
                  <a:solidFill>
                    <a:prstClr val="black"/>
                  </a:solidFill>
                  <a:latin typeface="Times New Roman"/>
                  <a:ea typeface="Times New Roman"/>
                </a:endParaRPr>
              </a:p>
            </p:txBody>
          </p:sp>
        </p:grpSp>
        <p:sp>
          <p:nvSpPr>
            <p:cNvPr id="12" name="Textruta 20">
              <a:extLst>
                <a:ext uri="{FF2B5EF4-FFF2-40B4-BE49-F238E27FC236}">
                  <a16:creationId xmlns:a16="http://schemas.microsoft.com/office/drawing/2014/main" id="{47B2F2AF-19D8-421E-8322-730C6E1F0679}"/>
                </a:ext>
              </a:extLst>
            </p:cNvPr>
            <p:cNvSpPr txBox="1"/>
            <p:nvPr/>
          </p:nvSpPr>
          <p:spPr>
            <a:xfrm>
              <a:off x="5698717" y="2559640"/>
              <a:ext cx="1600880" cy="535055"/>
            </a:xfrm>
            <a:prstGeom prst="rect">
              <a:avLst/>
            </a:prstGeom>
            <a:noFill/>
            <a:ln w="6350">
              <a:noFill/>
            </a:ln>
            <a:effectLst/>
          </p:spPr>
          <p:txBody>
            <a:bodyPr rot="0" spcFirstLastPara="0" vert="horz" wrap="square" lIns="68580" tIns="34290" rIns="68580" bIns="34290" numCol="1" spcCol="0" rtlCol="0" fromWordArt="0" anchor="t" anchorCtr="0" forceAA="0" compatLnSpc="1">
              <a:prstTxWarp prst="textNoShape">
                <a:avLst/>
              </a:prstTxWarp>
              <a:noAutofit/>
            </a:bodyPr>
            <a:lstStyle/>
            <a:p>
              <a:pPr indent="80963" algn="ctr">
                <a:defRPr/>
              </a:pPr>
              <a:r>
                <a:rPr lang="sv-SE" sz="1600" b="1" kern="0" dirty="0">
                  <a:solidFill>
                    <a:srgbClr val="FFFFFF"/>
                  </a:solidFill>
                  <a:latin typeface="Calibri" panose="020F0502020204030204"/>
                </a:rPr>
                <a:t>Motiverad </a:t>
              </a:r>
              <a:br>
                <a:rPr lang="sv-SE" sz="1600" b="1" kern="0" dirty="0">
                  <a:solidFill>
                    <a:srgbClr val="FFFFFF"/>
                  </a:solidFill>
                  <a:latin typeface="Calibri" panose="020F0502020204030204"/>
                </a:rPr>
              </a:br>
              <a:r>
                <a:rPr lang="sv-SE" sz="1600" b="1" kern="0" dirty="0">
                  <a:solidFill>
                    <a:srgbClr val="FFFFFF"/>
                  </a:solidFill>
                  <a:latin typeface="Calibri" panose="020F0502020204030204"/>
                </a:rPr>
                <a:t>gärningsperson</a:t>
              </a:r>
            </a:p>
          </p:txBody>
        </p:sp>
      </p:grpSp>
      <p:grpSp>
        <p:nvGrpSpPr>
          <p:cNvPr id="15" name="Grupp 14">
            <a:extLst>
              <a:ext uri="{FF2B5EF4-FFF2-40B4-BE49-F238E27FC236}">
                <a16:creationId xmlns:a16="http://schemas.microsoft.com/office/drawing/2014/main" id="{6AE45992-8BC3-4C11-A980-E7D9130A8952}"/>
              </a:ext>
            </a:extLst>
          </p:cNvPr>
          <p:cNvGrpSpPr/>
          <p:nvPr/>
        </p:nvGrpSpPr>
        <p:grpSpPr>
          <a:xfrm>
            <a:off x="3143674" y="4034345"/>
            <a:ext cx="2170257" cy="1698915"/>
            <a:chOff x="1922236" y="3962556"/>
            <a:chExt cx="2170257" cy="1698915"/>
          </a:xfrm>
        </p:grpSpPr>
        <p:sp>
          <p:nvSpPr>
            <p:cNvPr id="16" name="Ellips 15">
              <a:extLst>
                <a:ext uri="{FF2B5EF4-FFF2-40B4-BE49-F238E27FC236}">
                  <a16:creationId xmlns:a16="http://schemas.microsoft.com/office/drawing/2014/main" id="{D522F7F4-6B66-4488-9E40-6C7B2DE53B98}"/>
                </a:ext>
              </a:extLst>
            </p:cNvPr>
            <p:cNvSpPr/>
            <p:nvPr/>
          </p:nvSpPr>
          <p:spPr>
            <a:xfrm>
              <a:off x="2111242" y="3962556"/>
              <a:ext cx="1795015" cy="1698915"/>
            </a:xfrm>
            <a:prstGeom prst="ellipse">
              <a:avLst/>
            </a:prstGeom>
            <a:solidFill>
              <a:srgbClr val="FF0000">
                <a:alpha val="90000"/>
              </a:srgbClr>
            </a:solidFill>
            <a:ln w="25400" cap="flat" cmpd="sng" algn="ctr">
              <a:no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defRPr/>
              </a:pPr>
              <a:endParaRPr lang="sv-SE" sz="1350" b="1" kern="0">
                <a:solidFill>
                  <a:prstClr val="white"/>
                </a:solidFill>
                <a:latin typeface="Calibri"/>
              </a:endParaRPr>
            </a:p>
          </p:txBody>
        </p:sp>
        <p:sp>
          <p:nvSpPr>
            <p:cNvPr id="17" name="Textruta 20">
              <a:extLst>
                <a:ext uri="{FF2B5EF4-FFF2-40B4-BE49-F238E27FC236}">
                  <a16:creationId xmlns:a16="http://schemas.microsoft.com/office/drawing/2014/main" id="{6CE4EB57-A8D9-4061-AE37-92E2E63A2082}"/>
                </a:ext>
              </a:extLst>
            </p:cNvPr>
            <p:cNvSpPr txBox="1"/>
            <p:nvPr/>
          </p:nvSpPr>
          <p:spPr>
            <a:xfrm>
              <a:off x="1922236" y="4470740"/>
              <a:ext cx="2170257" cy="1160019"/>
            </a:xfrm>
            <a:prstGeom prst="rect">
              <a:avLst/>
            </a:prstGeom>
            <a:noFill/>
            <a:ln w="6350">
              <a:noFill/>
            </a:ln>
            <a:effectLst/>
          </p:spPr>
          <p:txBody>
            <a:bodyPr rot="0" spcFirstLastPara="0" vert="horz" wrap="square" lIns="68580" tIns="34290" rIns="68580" bIns="34290" numCol="1" spcCol="0" rtlCol="0" fromWordArt="0" anchor="t" anchorCtr="0" forceAA="0" compatLnSpc="1">
              <a:prstTxWarp prst="textNoShape">
                <a:avLst/>
              </a:prstTxWarp>
              <a:noAutofit/>
            </a:bodyPr>
            <a:lstStyle/>
            <a:p>
              <a:pPr indent="80963" algn="ctr">
                <a:defRPr/>
              </a:pPr>
              <a:r>
                <a:rPr lang="sv-SE" sz="1600" b="1" kern="0" dirty="0">
                  <a:solidFill>
                    <a:srgbClr val="FFFFFF"/>
                  </a:solidFill>
                  <a:latin typeface="Calibri" panose="020F0502020204030204"/>
                </a:rPr>
                <a:t>Lämpligt</a:t>
              </a:r>
              <a:br>
                <a:rPr lang="sv-SE" sz="1600" b="1" kern="0" dirty="0">
                  <a:solidFill>
                    <a:srgbClr val="FFFFFF"/>
                  </a:solidFill>
                  <a:latin typeface="Calibri" panose="020F0502020204030204"/>
                </a:rPr>
              </a:br>
              <a:r>
                <a:rPr lang="sv-SE" sz="1600" b="1" kern="0" dirty="0">
                  <a:solidFill>
                    <a:srgbClr val="FFFFFF"/>
                  </a:solidFill>
                  <a:latin typeface="Calibri" panose="020F0502020204030204"/>
                </a:rPr>
                <a:t>brottsobjekt</a:t>
              </a:r>
            </a:p>
            <a:p>
              <a:pPr indent="80963" algn="ctr" hangingPunct="0">
                <a:defRPr/>
              </a:pPr>
              <a:endParaRPr lang="sv-SE" sz="675" b="1" i="1" kern="0" dirty="0">
                <a:solidFill>
                  <a:prstClr val="black"/>
                </a:solidFill>
                <a:latin typeface="Times New Roman"/>
                <a:ea typeface="Times New Roman"/>
              </a:endParaRPr>
            </a:p>
          </p:txBody>
        </p:sp>
      </p:grpSp>
      <p:grpSp>
        <p:nvGrpSpPr>
          <p:cNvPr id="18" name="Grupp 17">
            <a:extLst>
              <a:ext uri="{FF2B5EF4-FFF2-40B4-BE49-F238E27FC236}">
                <a16:creationId xmlns:a16="http://schemas.microsoft.com/office/drawing/2014/main" id="{B3D2E5D0-EBF6-4DAD-ADC1-713ECA2AF056}"/>
              </a:ext>
            </a:extLst>
          </p:cNvPr>
          <p:cNvGrpSpPr/>
          <p:nvPr/>
        </p:nvGrpSpPr>
        <p:grpSpPr>
          <a:xfrm>
            <a:off x="6203933" y="4034291"/>
            <a:ext cx="1795016" cy="1694263"/>
            <a:chOff x="6734159" y="3870369"/>
            <a:chExt cx="1795016" cy="1694263"/>
          </a:xfrm>
        </p:grpSpPr>
        <p:sp>
          <p:nvSpPr>
            <p:cNvPr id="19" name="Ellips 18">
              <a:extLst>
                <a:ext uri="{FF2B5EF4-FFF2-40B4-BE49-F238E27FC236}">
                  <a16:creationId xmlns:a16="http://schemas.microsoft.com/office/drawing/2014/main" id="{05B7E8C4-0C61-4804-8897-DD353D31B9B9}"/>
                </a:ext>
              </a:extLst>
            </p:cNvPr>
            <p:cNvSpPr/>
            <p:nvPr/>
          </p:nvSpPr>
          <p:spPr>
            <a:xfrm>
              <a:off x="6739074" y="3870369"/>
              <a:ext cx="1790100" cy="1694263"/>
            </a:xfrm>
            <a:prstGeom prst="ellipse">
              <a:avLst/>
            </a:prstGeom>
            <a:solidFill>
              <a:srgbClr val="FF0000">
                <a:alpha val="90000"/>
              </a:srgbClr>
            </a:solidFill>
            <a:ln w="25400" cap="flat" cmpd="sng" algn="ctr">
              <a:no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defRPr/>
              </a:pPr>
              <a:endParaRPr lang="sv-SE" sz="1350" b="1" kern="0">
                <a:solidFill>
                  <a:prstClr val="white"/>
                </a:solidFill>
                <a:latin typeface="Calibri"/>
              </a:endParaRPr>
            </a:p>
          </p:txBody>
        </p:sp>
        <p:sp>
          <p:nvSpPr>
            <p:cNvPr id="20" name="Textruta 20">
              <a:extLst>
                <a:ext uri="{FF2B5EF4-FFF2-40B4-BE49-F238E27FC236}">
                  <a16:creationId xmlns:a16="http://schemas.microsoft.com/office/drawing/2014/main" id="{E09FAEDF-4C22-4A2C-A6A4-F1CE7088FDE9}"/>
                </a:ext>
              </a:extLst>
            </p:cNvPr>
            <p:cNvSpPr txBox="1"/>
            <p:nvPr/>
          </p:nvSpPr>
          <p:spPr>
            <a:xfrm>
              <a:off x="6734159" y="4041640"/>
              <a:ext cx="1795016" cy="1156842"/>
            </a:xfrm>
            <a:prstGeom prst="rect">
              <a:avLst/>
            </a:prstGeom>
            <a:noFill/>
            <a:ln w="6350">
              <a:noFill/>
            </a:ln>
            <a:effectLst/>
          </p:spPr>
          <p:txBody>
            <a:bodyPr rot="0" spcFirstLastPara="0" vert="horz" wrap="square" lIns="68580" tIns="34290" rIns="68580" bIns="34290" numCol="1" spcCol="0" rtlCol="0" fromWordArt="0" anchor="t" anchorCtr="0" forceAA="0" compatLnSpc="1">
              <a:prstTxWarp prst="textNoShape">
                <a:avLst/>
              </a:prstTxWarp>
              <a:noAutofit/>
            </a:bodyPr>
            <a:lstStyle/>
            <a:p>
              <a:pPr indent="80963" algn="ctr">
                <a:defRPr/>
              </a:pPr>
              <a:r>
                <a:rPr lang="sv-SE" sz="1600" b="1" kern="0" dirty="0">
                  <a:solidFill>
                    <a:srgbClr val="FFFFFF"/>
                  </a:solidFill>
                  <a:latin typeface="Calibri" panose="020F0502020204030204"/>
                </a:rPr>
                <a:t>Avsaknad av:</a:t>
              </a:r>
              <a:br>
                <a:rPr lang="sv-SE" sz="1600" b="1" kern="0" dirty="0">
                  <a:solidFill>
                    <a:srgbClr val="FFFFFF"/>
                  </a:solidFill>
                  <a:latin typeface="Calibri" panose="020F0502020204030204"/>
                </a:rPr>
              </a:br>
              <a:r>
                <a:rPr lang="sv-SE" sz="1600" b="1" kern="0" dirty="0">
                  <a:solidFill>
                    <a:srgbClr val="FFFFFF"/>
                  </a:solidFill>
                  <a:latin typeface="Calibri" panose="020F0502020204030204"/>
                </a:rPr>
                <a:t> Formell och </a:t>
              </a:r>
              <a:br>
                <a:rPr lang="sv-SE" sz="1600" b="1" kern="0" dirty="0">
                  <a:solidFill>
                    <a:srgbClr val="FFFFFF"/>
                  </a:solidFill>
                  <a:latin typeface="Calibri" panose="020F0502020204030204"/>
                </a:rPr>
              </a:br>
              <a:r>
                <a:rPr lang="sv-SE" sz="1600" b="1" kern="0" dirty="0">
                  <a:solidFill>
                    <a:srgbClr val="FFFFFF"/>
                  </a:solidFill>
                  <a:latin typeface="Calibri" panose="020F0502020204030204"/>
                </a:rPr>
                <a:t>Informell kontroll</a:t>
              </a:r>
              <a:br>
                <a:rPr lang="sv-SE" sz="1600" b="1" kern="0" dirty="0">
                  <a:solidFill>
                    <a:srgbClr val="FFFFFF"/>
                  </a:solidFill>
                  <a:latin typeface="Calibri" panose="020F0502020204030204"/>
                </a:rPr>
              </a:br>
              <a:r>
                <a:rPr lang="sv-SE" sz="1600" b="1" kern="0" dirty="0">
                  <a:solidFill>
                    <a:srgbClr val="FFFFFF"/>
                  </a:solidFill>
                  <a:latin typeface="Calibri" panose="020F0502020204030204"/>
                </a:rPr>
                <a:t>-</a:t>
              </a:r>
              <a:br>
                <a:rPr lang="sv-SE" sz="1600" b="1" kern="0" dirty="0">
                  <a:solidFill>
                    <a:srgbClr val="FFFFFF"/>
                  </a:solidFill>
                  <a:latin typeface="Calibri" panose="020F0502020204030204"/>
                </a:rPr>
              </a:br>
              <a:r>
                <a:rPr lang="sv-SE" sz="1600" b="1" kern="0" dirty="0">
                  <a:solidFill>
                    <a:srgbClr val="FFFFFF"/>
                  </a:solidFill>
                  <a:latin typeface="Calibri" panose="020F0502020204030204"/>
                </a:rPr>
                <a:t>Kapabla väktare</a:t>
              </a:r>
            </a:p>
            <a:p>
              <a:pPr indent="80963" algn="ctr" hangingPunct="0">
                <a:defRPr/>
              </a:pPr>
              <a:endParaRPr lang="sv-SE" sz="675" b="1" i="1" kern="0" dirty="0">
                <a:solidFill>
                  <a:prstClr val="black"/>
                </a:solidFill>
                <a:latin typeface="Times New Roman"/>
                <a:ea typeface="Times New Roman"/>
              </a:endParaRPr>
            </a:p>
          </p:txBody>
        </p:sp>
      </p:grpSp>
    </p:spTree>
    <p:extLst>
      <p:ext uri="{BB962C8B-B14F-4D97-AF65-F5344CB8AC3E}">
        <p14:creationId xmlns:p14="http://schemas.microsoft.com/office/powerpoint/2010/main" val="292699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800" dirty="0">
                <a:solidFill>
                  <a:srgbClr val="326ABE"/>
                </a:solidFill>
              </a:rPr>
              <a:t>Social prevention</a:t>
            </a:r>
          </a:p>
        </p:txBody>
      </p:sp>
      <p:sp>
        <p:nvSpPr>
          <p:cNvPr id="3" name="Platshållare för innehåll 2"/>
          <p:cNvSpPr>
            <a:spLocks noGrp="1"/>
          </p:cNvSpPr>
          <p:nvPr>
            <p:ph idx="1"/>
          </p:nvPr>
        </p:nvSpPr>
        <p:spPr/>
        <p:txBody>
          <a:bodyPr/>
          <a:lstStyle/>
          <a:p>
            <a:pPr marL="0" indent="0">
              <a:buNone/>
            </a:pPr>
            <a:r>
              <a:rPr lang="sv-SE" dirty="0"/>
              <a:t>Syftar till att motverka att individer antingen börjar begå brott i unga år eller att återfalla i ny brottslighet efter avtjänat straff.</a:t>
            </a:r>
            <a:br>
              <a:rPr lang="sv-SE" dirty="0"/>
            </a:br>
            <a:endParaRPr lang="sv-SE" dirty="0"/>
          </a:p>
        </p:txBody>
      </p:sp>
      <p:grpSp>
        <p:nvGrpSpPr>
          <p:cNvPr id="4" name="Grupp 3">
            <a:extLst>
              <a:ext uri="{FF2B5EF4-FFF2-40B4-BE49-F238E27FC236}">
                <a16:creationId xmlns:a16="http://schemas.microsoft.com/office/drawing/2014/main" id="{AE329265-72AE-4FE2-8F61-1A0A92F4B669}"/>
              </a:ext>
            </a:extLst>
          </p:cNvPr>
          <p:cNvGrpSpPr/>
          <p:nvPr/>
        </p:nvGrpSpPr>
        <p:grpSpPr>
          <a:xfrm>
            <a:off x="4223792" y="3274691"/>
            <a:ext cx="2862824" cy="2628118"/>
            <a:chOff x="4427984" y="1988839"/>
            <a:chExt cx="1470234" cy="1401352"/>
          </a:xfrm>
          <a:solidFill>
            <a:schemeClr val="accent2"/>
          </a:solidFill>
        </p:grpSpPr>
        <p:sp>
          <p:nvSpPr>
            <p:cNvPr id="5" name="Ellips 4">
              <a:extLst>
                <a:ext uri="{FF2B5EF4-FFF2-40B4-BE49-F238E27FC236}">
                  <a16:creationId xmlns:a16="http://schemas.microsoft.com/office/drawing/2014/main" id="{93CB1D0E-E2C7-458A-82D1-525CC069169A}"/>
                </a:ext>
              </a:extLst>
            </p:cNvPr>
            <p:cNvSpPr/>
            <p:nvPr/>
          </p:nvSpPr>
          <p:spPr>
            <a:xfrm>
              <a:off x="4427984" y="1988839"/>
              <a:ext cx="1470234" cy="1401352"/>
            </a:xfrm>
            <a:prstGeom prst="ellipse">
              <a:avLst/>
            </a:prstGeom>
            <a:grpFill/>
            <a:ln w="25400" cap="flat" cmpd="sng" algn="ctr">
              <a:no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defRPr/>
              </a:pPr>
              <a:endParaRPr lang="sv-SE" sz="2000" kern="0">
                <a:solidFill>
                  <a:prstClr val="white"/>
                </a:solidFill>
                <a:latin typeface="Arial"/>
              </a:endParaRPr>
            </a:p>
          </p:txBody>
        </p:sp>
        <p:sp>
          <p:nvSpPr>
            <p:cNvPr id="6" name="textruta 5">
              <a:extLst>
                <a:ext uri="{FF2B5EF4-FFF2-40B4-BE49-F238E27FC236}">
                  <a16:creationId xmlns:a16="http://schemas.microsoft.com/office/drawing/2014/main" id="{D420A3AF-6A8A-4330-BC0A-6314BD5E0944}"/>
                </a:ext>
              </a:extLst>
            </p:cNvPr>
            <p:cNvSpPr txBox="1"/>
            <p:nvPr/>
          </p:nvSpPr>
          <p:spPr>
            <a:xfrm>
              <a:off x="4587037" y="2447171"/>
              <a:ext cx="1152128" cy="377455"/>
            </a:xfrm>
            <a:prstGeom prst="rect">
              <a:avLst/>
            </a:prstGeom>
            <a:grpFill/>
          </p:spPr>
          <p:txBody>
            <a:bodyPr wrap="square" rtlCol="0">
              <a:spAutoFit/>
            </a:bodyPr>
            <a:lstStyle/>
            <a:p>
              <a:pPr algn="ctr">
                <a:defRPr/>
              </a:pPr>
              <a:r>
                <a:rPr lang="sv-SE" sz="2000" dirty="0">
                  <a:solidFill>
                    <a:srgbClr val="FFFFFF"/>
                  </a:solidFill>
                  <a:latin typeface="Arial"/>
                </a:rPr>
                <a:t>Motiverad gärningsperson</a:t>
              </a:r>
            </a:p>
          </p:txBody>
        </p:sp>
      </p:grpSp>
      <p:sp>
        <p:nvSpPr>
          <p:cNvPr id="7" name="Rektangel 6">
            <a:extLst>
              <a:ext uri="{FF2B5EF4-FFF2-40B4-BE49-F238E27FC236}">
                <a16:creationId xmlns:a16="http://schemas.microsoft.com/office/drawing/2014/main" id="{1B759FC8-4833-420D-826B-D267F617AA78}"/>
              </a:ext>
            </a:extLst>
          </p:cNvPr>
          <p:cNvSpPr/>
          <p:nvPr/>
        </p:nvSpPr>
        <p:spPr>
          <a:xfrm rot="19153306">
            <a:off x="6567693" y="3872644"/>
            <a:ext cx="5682966" cy="523220"/>
          </a:xfrm>
          <a:prstGeom prst="rect">
            <a:avLst/>
          </a:prstGeom>
        </p:spPr>
        <p:txBody>
          <a:bodyPr wrap="none">
            <a:spAutoFit/>
          </a:bodyPr>
          <a:lstStyle/>
          <a:p>
            <a:pPr algn="ctr">
              <a:defRPr/>
            </a:pPr>
            <a:r>
              <a:rPr lang="sv-SE" sz="2800" dirty="0">
                <a:solidFill>
                  <a:srgbClr val="C00000"/>
                </a:solidFill>
              </a:rPr>
              <a:t>Minska motivationen att begå brott</a:t>
            </a:r>
          </a:p>
        </p:txBody>
      </p:sp>
    </p:spTree>
    <p:extLst>
      <p:ext uri="{BB962C8B-B14F-4D97-AF65-F5344CB8AC3E}">
        <p14:creationId xmlns:p14="http://schemas.microsoft.com/office/powerpoint/2010/main" val="1527556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1602EF6-9265-416F-A3A1-77680ECDE5A1}"/>
              </a:ext>
            </a:extLst>
          </p:cNvPr>
          <p:cNvPicPr>
            <a:picLocks noChangeAspect="1"/>
          </p:cNvPicPr>
          <p:nvPr/>
        </p:nvPicPr>
        <p:blipFill rotWithShape="1">
          <a:blip r:embed="rId3" cstate="email">
            <a:alphaModFix amt="32000"/>
            <a:extLst>
              <a:ext uri="{28A0092B-C50C-407E-A947-70E740481C1C}">
                <a14:useLocalDpi xmlns:a14="http://schemas.microsoft.com/office/drawing/2010/main"/>
              </a:ext>
            </a:extLst>
          </a:blip>
          <a:srcRect/>
          <a:stretch/>
        </p:blipFill>
        <p:spPr>
          <a:xfrm>
            <a:off x="0" y="433754"/>
            <a:ext cx="12192000" cy="6424246"/>
          </a:xfrm>
          <a:prstGeom prst="rect">
            <a:avLst/>
          </a:prstGeom>
          <a:solidFill>
            <a:srgbClr val="5F7F98"/>
          </a:solidFill>
        </p:spPr>
      </p:pic>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rPr>
              <a:pPr/>
              <a:t>2</a:t>
            </a:fld>
            <a:endParaRPr lang="de-DE">
              <a:solidFill>
                <a:schemeClr val="tx2"/>
              </a:solidFill>
            </a:endParaRPr>
          </a:p>
        </p:txBody>
      </p:sp>
      <p:sp>
        <p:nvSpPr>
          <p:cNvPr id="12" name="Rectangle 4">
            <a:extLst>
              <a:ext uri="{FF2B5EF4-FFF2-40B4-BE49-F238E27FC236}">
                <a16:creationId xmlns:a16="http://schemas.microsoft.com/office/drawing/2014/main" id="{FF25393F-449E-4FC6-82D3-E3988C9712D7}"/>
              </a:ext>
            </a:extLst>
          </p:cNvPr>
          <p:cNvSpPr/>
          <p:nvPr/>
        </p:nvSpPr>
        <p:spPr>
          <a:xfrm rot="5400000">
            <a:off x="4637429" y="-4207825"/>
            <a:ext cx="2917153" cy="12192010"/>
          </a:xfrm>
          <a:prstGeom prst="rect">
            <a:avLst/>
          </a:prstGeom>
          <a:gradFill flip="none" rotWithShape="1">
            <a:gsLst>
              <a:gs pos="20000">
                <a:schemeClr val="tx1">
                  <a:alpha val="72000"/>
                </a:schemeClr>
              </a:gs>
              <a:gs pos="100000">
                <a:schemeClr val="tx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
        <p:nvSpPr>
          <p:cNvPr id="7" name="Title1Left">
            <a:extLst>
              <a:ext uri="{FF2B5EF4-FFF2-40B4-BE49-F238E27FC236}">
                <a16:creationId xmlns:a16="http://schemas.microsoft.com/office/drawing/2014/main" id="{42D22347-FA06-43CC-8ED4-3FA01873F608}"/>
              </a:ext>
            </a:extLst>
          </p:cNvPr>
          <p:cNvSpPr txBox="1">
            <a:spLocks/>
          </p:cNvSpPr>
          <p:nvPr/>
        </p:nvSpPr>
        <p:spPr>
          <a:xfrm>
            <a:off x="803275" y="707876"/>
            <a:ext cx="11002644" cy="819533"/>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solidFill>
                  <a:schemeClr val="bg1"/>
                </a:solidFill>
              </a:rPr>
              <a:t>Påverkan av brottslighet/otrygghet</a:t>
            </a:r>
          </a:p>
        </p:txBody>
      </p:sp>
      <p:sp>
        <p:nvSpPr>
          <p:cNvPr id="13" name="o2">
            <a:extLst>
              <a:ext uri="{FF2B5EF4-FFF2-40B4-BE49-F238E27FC236}">
                <a16:creationId xmlns:a16="http://schemas.microsoft.com/office/drawing/2014/main" id="{258F7D50-9BD4-4AB5-8943-C5EF2B415D75}"/>
              </a:ext>
            </a:extLst>
          </p:cNvPr>
          <p:cNvSpPr txBox="1"/>
          <p:nvPr/>
        </p:nvSpPr>
        <p:spPr>
          <a:xfrm>
            <a:off x="2840034" y="1993338"/>
            <a:ext cx="5649231" cy="1384995"/>
          </a:xfrm>
          <a:prstGeom prst="rect">
            <a:avLst/>
          </a:prstGeom>
          <a:noFill/>
        </p:spPr>
        <p:txBody>
          <a:bodyPr wrap="square" rtlCol="0">
            <a:spAutoFit/>
          </a:bodyPr>
          <a:lstStyle/>
          <a:p>
            <a:r>
              <a:rPr lang="sv-SE" sz="2800" b="1" dirty="0">
                <a:solidFill>
                  <a:schemeClr val="bg1"/>
                </a:solidFill>
                <a:latin typeface="Lab Grotesque Black" panose="00000A00000000000000" pitchFamily="50" charset="0"/>
              </a:rPr>
              <a:t>av företagen upplever att brottslighet/otrygghet påverkar dem negativt.</a:t>
            </a:r>
          </a:p>
        </p:txBody>
      </p:sp>
      <p:sp>
        <p:nvSpPr>
          <p:cNvPr id="5" name="o1">
            <a:extLst>
              <a:ext uri="{FF2B5EF4-FFF2-40B4-BE49-F238E27FC236}">
                <a16:creationId xmlns:a16="http://schemas.microsoft.com/office/drawing/2014/main" id="{3270E24A-1397-45E9-ACFC-D126C2B150C6}"/>
              </a:ext>
            </a:extLst>
          </p:cNvPr>
          <p:cNvSpPr/>
          <p:nvPr/>
        </p:nvSpPr>
        <p:spPr>
          <a:xfrm>
            <a:off x="706959" y="1888180"/>
            <a:ext cx="2249334" cy="1246495"/>
          </a:xfrm>
          <a:prstGeom prst="rect">
            <a:avLst/>
          </a:prstGeom>
        </p:spPr>
        <p:txBody>
          <a:bodyPr wrap="none">
            <a:spAutoFit/>
          </a:bodyPr>
          <a:lstStyle/>
          <a:p>
            <a:r>
              <a:rPr lang="sv-SE" sz="7500" b="1">
                <a:solidFill>
                  <a:srgbClr val="FFCC05"/>
                </a:solidFill>
                <a:latin typeface="Lab Grotesque Black" panose="00000A00000000000000" pitchFamily="50" charset="0"/>
              </a:rPr>
              <a:t>15% </a:t>
            </a:r>
            <a:endParaRPr lang="sv-SE" sz="7500" dirty="0">
              <a:solidFill>
                <a:srgbClr val="FFCC05"/>
              </a:solidFill>
              <a:latin typeface="Lab Grotesque Black" panose="00000A00000000000000" pitchFamily="50" charset="0"/>
            </a:endParaRPr>
          </a:p>
        </p:txBody>
      </p:sp>
      <p:sp>
        <p:nvSpPr>
          <p:cNvPr id="14" name="Platshållare för datum 1">
            <a:extLst>
              <a:ext uri="{FF2B5EF4-FFF2-40B4-BE49-F238E27FC236}">
                <a16:creationId xmlns:a16="http://schemas.microsoft.com/office/drawing/2014/main" id="{D9A9444B-85FD-4E55-B2F9-424FC5A04DCD}"/>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2022-01-18</a:t>
            </a:fld>
            <a:endParaRPr lang="sv-SE" sz="800" dirty="0">
              <a:solidFill>
                <a:schemeClr val="tx2"/>
              </a:solidFill>
              <a:latin typeface="Lab Grotesque" panose="00000500000000000000" pitchFamily="50" charset="0"/>
            </a:endParaRPr>
          </a:p>
        </p:txBody>
      </p:sp>
      <p:sp>
        <p:nvSpPr>
          <p:cNvPr id="11" name="FooterRight">
            <a:extLst>
              <a:ext uri="{FF2B5EF4-FFF2-40B4-BE49-F238E27FC236}">
                <a16:creationId xmlns:a16="http://schemas.microsoft.com/office/drawing/2014/main" id="{628A3361-A21C-4868-BF92-C5B5DBF381D1}"/>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a:solidFill>
                  <a:schemeClr val="bg1"/>
                </a:solidFill>
                <a:latin typeface="Lab Grotesque" panose="00000500000000000000" pitchFamily="50" charset="0"/>
              </a:rPr>
              <a:t>Tanum</a:t>
            </a:r>
            <a:endParaRPr lang="en-GB" sz="1353" b="1" dirty="0">
              <a:solidFill>
                <a:schemeClr val="bg1"/>
              </a:solidFill>
              <a:latin typeface="Lab Grotesque" panose="00000500000000000000" pitchFamily="50" charset="0"/>
            </a:endParaRPr>
          </a:p>
        </p:txBody>
      </p:sp>
    </p:spTree>
    <p:extLst>
      <p:ext uri="{BB962C8B-B14F-4D97-AF65-F5344CB8AC3E}">
        <p14:creationId xmlns:p14="http://schemas.microsoft.com/office/powerpoint/2010/main" val="106124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800" dirty="0">
                <a:solidFill>
                  <a:srgbClr val="326ABE"/>
                </a:solidFill>
              </a:rPr>
              <a:t>Situationell prevention</a:t>
            </a:r>
          </a:p>
        </p:txBody>
      </p:sp>
      <p:sp>
        <p:nvSpPr>
          <p:cNvPr id="3" name="Platshållare för innehåll 2"/>
          <p:cNvSpPr>
            <a:spLocks noGrp="1"/>
          </p:cNvSpPr>
          <p:nvPr>
            <p:ph idx="1"/>
          </p:nvPr>
        </p:nvSpPr>
        <p:spPr/>
        <p:txBody>
          <a:bodyPr/>
          <a:lstStyle/>
          <a:p>
            <a:pPr marL="0" indent="0">
              <a:buNone/>
            </a:pPr>
            <a:r>
              <a:rPr lang="sv-SE" dirty="0"/>
              <a:t>Förhindra eller försvåra att brott begås genom att förändra den aktuella platsen eller situationen där brott kan begås.</a:t>
            </a:r>
          </a:p>
          <a:p>
            <a:endParaRPr lang="sv-SE" dirty="0"/>
          </a:p>
        </p:txBody>
      </p:sp>
      <p:sp>
        <p:nvSpPr>
          <p:cNvPr id="5" name="Ellips 4">
            <a:extLst>
              <a:ext uri="{FF2B5EF4-FFF2-40B4-BE49-F238E27FC236}">
                <a16:creationId xmlns:a16="http://schemas.microsoft.com/office/drawing/2014/main" id="{E9F58A3A-0FDB-4D2F-8816-16169EB6FC54}"/>
              </a:ext>
            </a:extLst>
          </p:cNvPr>
          <p:cNvSpPr/>
          <p:nvPr/>
        </p:nvSpPr>
        <p:spPr>
          <a:xfrm>
            <a:off x="2783632" y="2992763"/>
            <a:ext cx="2558702" cy="2501103"/>
          </a:xfrm>
          <a:prstGeom prst="ellipse">
            <a:avLst/>
          </a:prstGeom>
          <a:solidFill>
            <a:schemeClr val="accent2"/>
          </a:solidFill>
          <a:ln w="25400" cap="flat" cmpd="sng" algn="ctr">
            <a:no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lgn="ctr">
              <a:defRPr/>
            </a:pPr>
            <a:r>
              <a:rPr lang="sv-SE" dirty="0">
                <a:solidFill>
                  <a:srgbClr val="FFFFFF"/>
                </a:solidFill>
                <a:latin typeface="Arial"/>
              </a:rPr>
              <a:t>Begränsa tillgängligheten till lämpliga</a:t>
            </a:r>
            <a:br>
              <a:rPr lang="sv-SE" dirty="0">
                <a:solidFill>
                  <a:srgbClr val="FFFFFF"/>
                </a:solidFill>
                <a:latin typeface="Arial"/>
              </a:rPr>
            </a:br>
            <a:r>
              <a:rPr lang="sv-SE" dirty="0">
                <a:solidFill>
                  <a:srgbClr val="FFFFFF"/>
                </a:solidFill>
                <a:latin typeface="Arial"/>
              </a:rPr>
              <a:t>brottsobjekt</a:t>
            </a:r>
          </a:p>
          <a:p>
            <a:pPr algn="ctr">
              <a:defRPr/>
            </a:pPr>
            <a:endParaRPr lang="sv-SE" kern="0" dirty="0">
              <a:solidFill>
                <a:prstClr val="white"/>
              </a:solidFill>
              <a:latin typeface="Arial"/>
            </a:endParaRPr>
          </a:p>
        </p:txBody>
      </p:sp>
      <p:sp>
        <p:nvSpPr>
          <p:cNvPr id="8" name="Ellips 7">
            <a:extLst>
              <a:ext uri="{FF2B5EF4-FFF2-40B4-BE49-F238E27FC236}">
                <a16:creationId xmlns:a16="http://schemas.microsoft.com/office/drawing/2014/main" id="{A8A3BA66-8ACB-4415-B2EB-A8B3DC3DB0B5}"/>
              </a:ext>
            </a:extLst>
          </p:cNvPr>
          <p:cNvSpPr/>
          <p:nvPr/>
        </p:nvSpPr>
        <p:spPr>
          <a:xfrm>
            <a:off x="6096000" y="2996955"/>
            <a:ext cx="2717006" cy="2501103"/>
          </a:xfrm>
          <a:prstGeom prst="ellipse">
            <a:avLst/>
          </a:prstGeom>
          <a:solidFill>
            <a:schemeClr val="accent2"/>
          </a:solidFill>
          <a:ln w="25400" cap="flat" cmpd="sng" algn="ctr">
            <a:noFill/>
            <a:prstDash val="solid"/>
          </a:ln>
          <a:effectLst/>
        </p:spPr>
        <p:txBody>
          <a:bodyPr rot="0" spcFirstLastPara="0" vert="horz" wrap="square" lIns="68580" tIns="0" rIns="68580" bIns="34290" numCol="1" spcCol="0" rtlCol="0" fromWordArt="0" anchor="t" anchorCtr="0" forceAA="0" compatLnSpc="1">
            <a:prstTxWarp prst="textNoShape">
              <a:avLst/>
            </a:prstTxWarp>
            <a:noAutofit/>
          </a:bodyPr>
          <a:lstStyle/>
          <a:p>
            <a:pPr indent="80963" algn="ctr" hangingPunct="0">
              <a:defRPr/>
            </a:pPr>
            <a:r>
              <a:rPr lang="sv-SE" kern="0" dirty="0">
                <a:solidFill>
                  <a:prstClr val="white"/>
                </a:solidFill>
                <a:latin typeface="Arial"/>
                <a:ea typeface="Open Sans Light" panose="020B0306030504020204" pitchFamily="34" charset="0"/>
                <a:cs typeface="Open Sans Light" panose="020B0306030504020204" pitchFamily="34" charset="0"/>
              </a:rPr>
              <a:t>Öka</a:t>
            </a:r>
            <a:br>
              <a:rPr lang="sv-SE" kern="0" dirty="0">
                <a:solidFill>
                  <a:prstClr val="white"/>
                </a:solidFill>
                <a:latin typeface="Arial"/>
                <a:ea typeface="Open Sans Light" panose="020B0306030504020204" pitchFamily="34" charset="0"/>
                <a:cs typeface="Open Sans Light" panose="020B0306030504020204" pitchFamily="34" charset="0"/>
              </a:rPr>
            </a:br>
            <a:r>
              <a:rPr lang="sv-SE" kern="0" dirty="0">
                <a:solidFill>
                  <a:prstClr val="white"/>
                </a:solidFill>
                <a:latin typeface="Arial"/>
                <a:ea typeface="Open Sans Light" panose="020B0306030504020204" pitchFamily="34" charset="0"/>
                <a:cs typeface="Open Sans Light" panose="020B0306030504020204" pitchFamily="34" charset="0"/>
              </a:rPr>
              <a:t> formell och </a:t>
            </a:r>
            <a:br>
              <a:rPr lang="sv-SE" kern="0" dirty="0">
                <a:solidFill>
                  <a:prstClr val="white"/>
                </a:solidFill>
                <a:latin typeface="Arial"/>
                <a:ea typeface="Open Sans Light" panose="020B0306030504020204" pitchFamily="34" charset="0"/>
                <a:cs typeface="Open Sans Light" panose="020B0306030504020204" pitchFamily="34" charset="0"/>
              </a:rPr>
            </a:br>
            <a:r>
              <a:rPr lang="sv-SE" kern="0" dirty="0">
                <a:solidFill>
                  <a:prstClr val="white"/>
                </a:solidFill>
                <a:latin typeface="Arial"/>
                <a:ea typeface="Open Sans Light" panose="020B0306030504020204" pitchFamily="34" charset="0"/>
                <a:cs typeface="Open Sans Light" panose="020B0306030504020204" pitchFamily="34" charset="0"/>
              </a:rPr>
              <a:t>informell kontroll</a:t>
            </a:r>
            <a:br>
              <a:rPr lang="sv-SE" kern="0" dirty="0">
                <a:solidFill>
                  <a:prstClr val="white"/>
                </a:solidFill>
                <a:latin typeface="Arial"/>
                <a:ea typeface="Open Sans Light" panose="020B0306030504020204" pitchFamily="34" charset="0"/>
                <a:cs typeface="Open Sans Light" panose="020B0306030504020204" pitchFamily="34" charset="0"/>
              </a:rPr>
            </a:br>
            <a:r>
              <a:rPr lang="sv-SE" kern="0" dirty="0">
                <a:solidFill>
                  <a:prstClr val="white"/>
                </a:solidFill>
                <a:latin typeface="Arial"/>
                <a:ea typeface="Open Sans Light" panose="020B0306030504020204" pitchFamily="34" charset="0"/>
                <a:cs typeface="Open Sans Light" panose="020B0306030504020204" pitchFamily="34" charset="0"/>
              </a:rPr>
              <a:t>-</a:t>
            </a:r>
            <a:br>
              <a:rPr lang="sv-SE" kern="0" dirty="0">
                <a:solidFill>
                  <a:prstClr val="white"/>
                </a:solidFill>
                <a:latin typeface="Arial"/>
                <a:ea typeface="Open Sans Light" panose="020B0306030504020204" pitchFamily="34" charset="0"/>
                <a:cs typeface="Open Sans Light" panose="020B0306030504020204" pitchFamily="34" charset="0"/>
              </a:rPr>
            </a:br>
            <a:r>
              <a:rPr lang="sv-SE" kern="0" dirty="0">
                <a:solidFill>
                  <a:prstClr val="white"/>
                </a:solidFill>
                <a:latin typeface="Arial"/>
                <a:ea typeface="Open Sans Light" panose="020B0306030504020204" pitchFamily="34" charset="0"/>
                <a:cs typeface="Open Sans Light" panose="020B0306030504020204" pitchFamily="34" charset="0"/>
              </a:rPr>
              <a:t>Kapabla väktare</a:t>
            </a:r>
            <a:endParaRPr lang="sv-SE" i="1" kern="0" dirty="0">
              <a:solidFill>
                <a:prstClr val="white"/>
              </a:solidFill>
              <a:latin typeface="Arial"/>
              <a:ea typeface="Open Sans Light" panose="020B0306030504020204" pitchFamily="34" charset="0"/>
              <a:cs typeface="Open Sans Light" panose="020B0306030504020204" pitchFamily="34" charset="0"/>
            </a:endParaRPr>
          </a:p>
          <a:p>
            <a:pPr indent="80963" algn="ctr" hangingPunct="0">
              <a:defRPr/>
            </a:pPr>
            <a:endParaRPr lang="sv-SE" i="1" kern="0" dirty="0">
              <a:solidFill>
                <a:prstClr val="black"/>
              </a:solidFill>
              <a:latin typeface="Arial"/>
              <a:ea typeface="Times New Roman"/>
            </a:endParaRPr>
          </a:p>
          <a:p>
            <a:pPr>
              <a:defRPr/>
            </a:pPr>
            <a:endParaRPr lang="sv-SE" kern="0" dirty="0">
              <a:solidFill>
                <a:prstClr val="white"/>
              </a:solidFill>
              <a:latin typeface="Arial"/>
            </a:endParaRPr>
          </a:p>
        </p:txBody>
      </p:sp>
    </p:spTree>
    <p:extLst>
      <p:ext uri="{BB962C8B-B14F-4D97-AF65-F5344CB8AC3E}">
        <p14:creationId xmlns:p14="http://schemas.microsoft.com/office/powerpoint/2010/main" val="508036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800" dirty="0">
                <a:solidFill>
                  <a:srgbClr val="326ABE"/>
                </a:solidFill>
              </a:rPr>
              <a:t>Samverkan  -  den grundläggande delen i det brottsförebyggande lokala arbetet</a:t>
            </a:r>
            <a:br>
              <a:rPr lang="sv-SE" sz="2800" dirty="0">
                <a:solidFill>
                  <a:srgbClr val="326ABE"/>
                </a:solidFill>
              </a:rPr>
            </a:br>
            <a:endParaRPr lang="sv-SE" sz="2800" dirty="0">
              <a:solidFill>
                <a:srgbClr val="326ABE"/>
              </a:solidFill>
            </a:endParaRPr>
          </a:p>
        </p:txBody>
      </p:sp>
      <p:sp>
        <p:nvSpPr>
          <p:cNvPr id="4" name="Platshållare för innehåll 3"/>
          <p:cNvSpPr>
            <a:spLocks noGrp="1"/>
          </p:cNvSpPr>
          <p:nvPr>
            <p:ph sz="half" idx="1"/>
          </p:nvPr>
        </p:nvSpPr>
        <p:spPr>
          <a:xfrm>
            <a:off x="1919538" y="1556792"/>
            <a:ext cx="8136904" cy="3810000"/>
          </a:xfrm>
        </p:spPr>
        <p:txBody>
          <a:bodyPr/>
          <a:lstStyle/>
          <a:p>
            <a:pPr marL="0" indent="0">
              <a:buNone/>
            </a:pPr>
            <a:r>
              <a:rPr lang="sv-SE" sz="2400" dirty="0"/>
              <a:t>Samverkan inom det brottsförebyggande området har aldrig varit mer aktuellt.</a:t>
            </a:r>
          </a:p>
        </p:txBody>
      </p:sp>
      <p:sp>
        <p:nvSpPr>
          <p:cNvPr id="3" name="AutoShape 2" descr="Samverkan - Brottsförebyggande rådet"/>
          <p:cNvSpPr>
            <a:spLocks noChangeAspect="1" noChangeArrowheads="1"/>
          </p:cNvSpPr>
          <p:nvPr/>
        </p:nvSpPr>
        <p:spPr bwMode="auto">
          <a:xfrm>
            <a:off x="1298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sv-SE" sz="2400">
              <a:solidFill>
                <a:srgbClr val="000000"/>
              </a:solidFill>
              <a:latin typeface="Arial" charset="0"/>
            </a:endParaRPr>
          </a:p>
        </p:txBody>
      </p:sp>
      <p:pic>
        <p:nvPicPr>
          <p:cNvPr id="6" name="Bildobjekt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9976" y="2178218"/>
            <a:ext cx="3744416" cy="3892356"/>
          </a:xfrm>
          <a:prstGeom prst="rect">
            <a:avLst/>
          </a:prstGeom>
        </p:spPr>
      </p:pic>
    </p:spTree>
    <p:extLst>
      <p:ext uri="{BB962C8B-B14F-4D97-AF65-F5344CB8AC3E}">
        <p14:creationId xmlns:p14="http://schemas.microsoft.com/office/powerpoint/2010/main" val="2744988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1895194" y="0"/>
            <a:ext cx="8329613" cy="1143000"/>
          </a:xfrm>
        </p:spPr>
        <p:txBody>
          <a:bodyPr/>
          <a:lstStyle/>
          <a:p>
            <a:r>
              <a:rPr lang="sv-SE" sz="2800" dirty="0"/>
              <a:t>Vikten av samverkan</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8595"/>
          <a:stretch/>
        </p:blipFill>
        <p:spPr bwMode="auto">
          <a:xfrm>
            <a:off x="2135560" y="1365267"/>
            <a:ext cx="7848872" cy="4728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7238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1775525" y="260648"/>
            <a:ext cx="8329613" cy="1143000"/>
          </a:xfrm>
        </p:spPr>
        <p:txBody>
          <a:bodyPr/>
          <a:lstStyle/>
          <a:p>
            <a:r>
              <a:rPr lang="sv-SE" sz="2800" dirty="0">
                <a:solidFill>
                  <a:srgbClr val="326ABE"/>
                </a:solidFill>
              </a:rPr>
              <a:t>Arbetsprocess</a:t>
            </a:r>
          </a:p>
        </p:txBody>
      </p:sp>
      <p:graphicFrame>
        <p:nvGraphicFramePr>
          <p:cNvPr id="2" name="Diagram 1"/>
          <p:cNvGraphicFramePr/>
          <p:nvPr/>
        </p:nvGraphicFramePr>
        <p:xfrm>
          <a:off x="1343473" y="836712"/>
          <a:ext cx="9433048"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Höger 3"/>
          <p:cNvSpPr/>
          <p:nvPr/>
        </p:nvSpPr>
        <p:spPr bwMode="auto">
          <a:xfrm>
            <a:off x="2927648" y="3140968"/>
            <a:ext cx="489204" cy="484632"/>
          </a:xfrm>
          <a:prstGeom prst="rightArrow">
            <a:avLst/>
          </a:prstGeom>
          <a:solidFill>
            <a:schemeClr val="accent3">
              <a:lumMod val="60000"/>
              <a:lumOff val="40000"/>
            </a:schemeClr>
          </a:solidFill>
          <a:ln w="12699"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a:solidFill>
                <a:srgbClr val="000000"/>
              </a:solidFill>
              <a:latin typeface="Arial" charset="0"/>
            </a:endParaRPr>
          </a:p>
        </p:txBody>
      </p:sp>
      <p:sp>
        <p:nvSpPr>
          <p:cNvPr id="7" name="Höger 6"/>
          <p:cNvSpPr/>
          <p:nvPr/>
        </p:nvSpPr>
        <p:spPr bwMode="auto">
          <a:xfrm>
            <a:off x="4871864" y="3140968"/>
            <a:ext cx="489204" cy="484632"/>
          </a:xfrm>
          <a:prstGeom prst="rightArrow">
            <a:avLst/>
          </a:prstGeom>
          <a:solidFill>
            <a:schemeClr val="accent1">
              <a:lumMod val="60000"/>
              <a:lumOff val="40000"/>
            </a:schemeClr>
          </a:solidFill>
          <a:ln w="12699"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a:solidFill>
                <a:srgbClr val="000000"/>
              </a:solidFill>
              <a:latin typeface="Arial" charset="0"/>
            </a:endParaRPr>
          </a:p>
        </p:txBody>
      </p:sp>
      <p:sp>
        <p:nvSpPr>
          <p:cNvPr id="8" name="Höger 7"/>
          <p:cNvSpPr/>
          <p:nvPr/>
        </p:nvSpPr>
        <p:spPr bwMode="auto">
          <a:xfrm>
            <a:off x="6830933" y="3140968"/>
            <a:ext cx="489204" cy="484632"/>
          </a:xfrm>
          <a:prstGeom prst="rightArrow">
            <a:avLst/>
          </a:prstGeom>
          <a:solidFill>
            <a:schemeClr val="accent6">
              <a:lumMod val="60000"/>
              <a:lumOff val="40000"/>
            </a:schemeClr>
          </a:solidFill>
          <a:ln w="12699"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a:solidFill>
                <a:srgbClr val="000000"/>
              </a:solidFill>
              <a:latin typeface="Arial" charset="0"/>
            </a:endParaRPr>
          </a:p>
        </p:txBody>
      </p:sp>
      <p:sp>
        <p:nvSpPr>
          <p:cNvPr id="9" name="Höger 8"/>
          <p:cNvSpPr/>
          <p:nvPr/>
        </p:nvSpPr>
        <p:spPr bwMode="auto">
          <a:xfrm>
            <a:off x="8775148" y="3140968"/>
            <a:ext cx="489204" cy="484632"/>
          </a:xfrm>
          <a:prstGeom prst="rightArrow">
            <a:avLst/>
          </a:prstGeom>
          <a:solidFill>
            <a:schemeClr val="accent4">
              <a:lumMod val="40000"/>
              <a:lumOff val="60000"/>
            </a:schemeClr>
          </a:solidFill>
          <a:ln w="12699"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a:solidFill>
                <a:srgbClr val="000000"/>
              </a:solidFill>
              <a:latin typeface="Arial" charset="0"/>
            </a:endParaRPr>
          </a:p>
        </p:txBody>
      </p:sp>
      <p:sp>
        <p:nvSpPr>
          <p:cNvPr id="6" name="Vänsterböjd 5"/>
          <p:cNvSpPr/>
          <p:nvPr/>
        </p:nvSpPr>
        <p:spPr bwMode="auto">
          <a:xfrm rot="5400000">
            <a:off x="5591944" y="764703"/>
            <a:ext cx="1008112" cy="8352928"/>
          </a:xfrm>
          <a:prstGeom prst="curvedLeftArrow">
            <a:avLst/>
          </a:prstGeom>
          <a:solidFill>
            <a:srgbClr val="3275BE"/>
          </a:solidFill>
          <a:ln w="12699"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a:solidFill>
                <a:srgbClr val="000000"/>
              </a:solidFill>
              <a:latin typeface="Arial" charset="0"/>
            </a:endParaRPr>
          </a:p>
        </p:txBody>
      </p:sp>
      <p:sp>
        <p:nvSpPr>
          <p:cNvPr id="3" name="Nedåtböjd 2"/>
          <p:cNvSpPr/>
          <p:nvPr/>
        </p:nvSpPr>
        <p:spPr bwMode="auto">
          <a:xfrm flipH="1">
            <a:off x="4079776" y="2060848"/>
            <a:ext cx="1800200" cy="360040"/>
          </a:xfrm>
          <a:prstGeom prst="curvedDownArrow">
            <a:avLst/>
          </a:prstGeom>
          <a:solidFill>
            <a:schemeClr val="tx2"/>
          </a:solidFill>
          <a:ln w="12699"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a:solidFill>
                <a:srgbClr val="000000"/>
              </a:solidFill>
              <a:latin typeface="Arial" charset="0"/>
            </a:endParaRPr>
          </a:p>
        </p:txBody>
      </p:sp>
      <p:sp>
        <p:nvSpPr>
          <p:cNvPr id="13" name="Nedåtböjd 12"/>
          <p:cNvSpPr/>
          <p:nvPr/>
        </p:nvSpPr>
        <p:spPr bwMode="auto">
          <a:xfrm flipH="1">
            <a:off x="6312026" y="2060848"/>
            <a:ext cx="1800200" cy="360040"/>
          </a:xfrm>
          <a:prstGeom prst="curvedDownArrow">
            <a:avLst/>
          </a:prstGeom>
          <a:solidFill>
            <a:schemeClr val="tx2"/>
          </a:solidFill>
          <a:ln w="12699"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a:solidFill>
                <a:srgbClr val="000000"/>
              </a:solidFill>
              <a:latin typeface="Arial" charset="0"/>
            </a:endParaRPr>
          </a:p>
        </p:txBody>
      </p:sp>
    </p:spTree>
    <p:extLst>
      <p:ext uri="{BB962C8B-B14F-4D97-AF65-F5344CB8AC3E}">
        <p14:creationId xmlns:p14="http://schemas.microsoft.com/office/powerpoint/2010/main" val="3674335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a:extLst>
              <a:ext uri="{FF2B5EF4-FFF2-40B4-BE49-F238E27FC236}">
                <a16:creationId xmlns:a16="http://schemas.microsoft.com/office/drawing/2014/main" id="{E71A5292-9284-421C-BDAD-FD2EC624A5C0}"/>
              </a:ext>
            </a:extLst>
          </p:cNvPr>
          <p:cNvPicPr>
            <a:picLocks noGrp="1" noChangeAspect="1"/>
          </p:cNvPicPr>
          <p:nvPr>
            <p:ph type="pic" sz="quarter" idx="13"/>
          </p:nvPr>
        </p:nvPicPr>
        <p:blipFill>
          <a:blip r:embed="rId3"/>
          <a:srcRect l="232" r="232"/>
          <a:stretch/>
        </p:blipFill>
        <p:spPr>
          <a:xfrm>
            <a:off x="120650" y="506413"/>
            <a:ext cx="11950700" cy="6283325"/>
          </a:xfrm>
          <a:noFill/>
        </p:spPr>
      </p:pic>
      <p:sp>
        <p:nvSpPr>
          <p:cNvPr id="5" name="Platshållare för datum 4" hidden="1">
            <a:extLst>
              <a:ext uri="{FF2B5EF4-FFF2-40B4-BE49-F238E27FC236}">
                <a16:creationId xmlns:a16="http://schemas.microsoft.com/office/drawing/2014/main" id="{B75831F0-4929-4940-A1AB-20420E65F7EF}"/>
              </a:ext>
            </a:extLst>
          </p:cNvPr>
          <p:cNvSpPr>
            <a:spLocks noGrp="1"/>
          </p:cNvSpPr>
          <p:nvPr>
            <p:ph type="dt" sz="half" idx="2"/>
          </p:nvPr>
        </p:nvSpPr>
        <p:spPr/>
        <p:txBody>
          <a:bodyPr/>
          <a:lstStyle/>
          <a:p>
            <a:pPr>
              <a:spcAft>
                <a:spcPts val="600"/>
              </a:spcAft>
            </a:pPr>
            <a:fld id="{CF0C2AF8-CF07-F84C-9A4A-79F6D3437CF6}" type="datetime1">
              <a:rPr lang="sv-SE" smtClean="0"/>
              <a:pPr>
                <a:spcAft>
                  <a:spcPts val="600"/>
                </a:spcAft>
              </a:pPr>
              <a:t>2022-01-18</a:t>
            </a:fld>
            <a:endParaRPr lang="sv-SE"/>
          </a:p>
        </p:txBody>
      </p:sp>
      <p:sp>
        <p:nvSpPr>
          <p:cNvPr id="6" name="Platshållare för bildnummer 5" hidden="1">
            <a:extLst>
              <a:ext uri="{FF2B5EF4-FFF2-40B4-BE49-F238E27FC236}">
                <a16:creationId xmlns:a16="http://schemas.microsoft.com/office/drawing/2014/main" id="{C72CB407-C245-43C9-BCE0-331334829752}"/>
              </a:ext>
            </a:extLst>
          </p:cNvPr>
          <p:cNvSpPr>
            <a:spLocks noGrp="1"/>
          </p:cNvSpPr>
          <p:nvPr>
            <p:ph type="sldNum" sz="quarter" idx="4"/>
          </p:nvPr>
        </p:nvSpPr>
        <p:spPr/>
        <p:txBody>
          <a:bodyPr/>
          <a:lstStyle/>
          <a:p>
            <a:pPr>
              <a:spcAft>
                <a:spcPts val="600"/>
              </a:spcAft>
            </a:pPr>
            <a:fld id="{B1B63437-8A26-BE43-AB46-80340C37E737}" type="slidenum">
              <a:rPr lang="sv-SE" smtClean="0"/>
              <a:pPr>
                <a:spcAft>
                  <a:spcPts val="600"/>
                </a:spcAft>
              </a:pPr>
              <a:t>24</a:t>
            </a:fld>
            <a:endParaRPr lang="sv-SE"/>
          </a:p>
        </p:txBody>
      </p:sp>
    </p:spTree>
    <p:extLst>
      <p:ext uri="{BB962C8B-B14F-4D97-AF65-F5344CB8AC3E}">
        <p14:creationId xmlns:p14="http://schemas.microsoft.com/office/powerpoint/2010/main" val="345792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9B0AB534-1647-49E6-9365-FF63C84FED1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43E5EA-BCAB-40E2-826C-55D019F15F3F}" type="datetime1">
              <a:rPr kumimoji="0" lang="sv-SE" sz="800" b="0" i="0" u="none" strike="noStrike" kern="1200" cap="none" spc="0" normalizeH="0" baseline="0" noProof="0" smtClean="0">
                <a:ln>
                  <a:noFill/>
                </a:ln>
                <a:solidFill>
                  <a:srgbClr val="61717F"/>
                </a:solidFill>
                <a:effectLst/>
                <a:uLnTx/>
                <a:uFillTx/>
                <a:latin typeface="Lab Grotesqu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2022-01-18</a:t>
            </a:fld>
            <a:endParaRPr kumimoji="0" lang="sv-SE" sz="800" b="0" i="0" u="none" strike="noStrike" kern="1200" cap="none" spc="0" normalizeH="0" baseline="0" noProof="0">
              <a:ln>
                <a:noFill/>
              </a:ln>
              <a:solidFill>
                <a:srgbClr val="61717F"/>
              </a:solidFill>
              <a:effectLst/>
              <a:uLnTx/>
              <a:uFillTx/>
              <a:latin typeface="Lab Grotesque" pitchFamily="2" charset="0"/>
              <a:ea typeface="+mn-ea"/>
              <a:cs typeface="+mn-cs"/>
            </a:endParaRPr>
          </a:p>
        </p:txBody>
      </p:sp>
      <p:sp>
        <p:nvSpPr>
          <p:cNvPr id="4" name="Platshållare för bildnummer 3">
            <a:extLst>
              <a:ext uri="{FF2B5EF4-FFF2-40B4-BE49-F238E27FC236}">
                <a16:creationId xmlns:a16="http://schemas.microsoft.com/office/drawing/2014/main" id="{9F18BB42-46B7-4379-A195-366E4554FD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8465E-2E6A-4310-8AAC-7D6E13D1D673}" type="slidenum">
              <a:rPr kumimoji="0" lang="sv-SE" sz="800" b="0" i="0" u="none" strike="noStrike" kern="1200" cap="none" spc="0" normalizeH="0" baseline="0" noProof="0" smtClean="0">
                <a:ln>
                  <a:noFill/>
                </a:ln>
                <a:solidFill>
                  <a:srgbClr val="61717F"/>
                </a:solidFill>
                <a:effectLst/>
                <a:uLnTx/>
                <a:uFillTx/>
                <a:latin typeface="Lab Grotesqu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800" b="0" i="0" u="none" strike="noStrike" kern="1200" cap="none" spc="0" normalizeH="0" baseline="0" noProof="0">
              <a:ln>
                <a:noFill/>
              </a:ln>
              <a:solidFill>
                <a:srgbClr val="61717F"/>
              </a:solidFill>
              <a:effectLst/>
              <a:uLnTx/>
              <a:uFillTx/>
              <a:latin typeface="Lab Grotesque" pitchFamily="2" charset="0"/>
              <a:ea typeface="+mn-ea"/>
              <a:cs typeface="+mn-cs"/>
            </a:endParaRPr>
          </a:p>
        </p:txBody>
      </p:sp>
      <p:sp>
        <p:nvSpPr>
          <p:cNvPr id="5" name="Rektangel 4">
            <a:extLst>
              <a:ext uri="{FF2B5EF4-FFF2-40B4-BE49-F238E27FC236}">
                <a16:creationId xmlns:a16="http://schemas.microsoft.com/office/drawing/2014/main" id="{9E6F7712-7272-4443-9776-AB8A8394DA8F}"/>
              </a:ext>
            </a:extLst>
          </p:cNvPr>
          <p:cNvSpPr/>
          <p:nvPr/>
        </p:nvSpPr>
        <p:spPr>
          <a:xfrm>
            <a:off x="815117" y="2410559"/>
            <a:ext cx="10532333" cy="40164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2000" b="0" i="0" u="none" strike="noStrike" kern="1200" cap="none" spc="0" normalizeH="0" baseline="0" noProof="0" dirty="0">
                <a:ln>
                  <a:noFill/>
                </a:ln>
                <a:solidFill>
                  <a:srgbClr val="B12F26"/>
                </a:solidFill>
                <a:effectLst/>
                <a:uLnTx/>
                <a:uFillTx/>
                <a:latin typeface="Lab Grotesque Black" panose="00000A00000000000000" pitchFamily="50" charset="0"/>
                <a:ea typeface="Calibri" panose="020F0502020204030204" pitchFamily="34" charset="0"/>
                <a:cs typeface="+mn-cs"/>
              </a:rPr>
              <a:t>Bättre underlag och analys från kommunen om hur företagen drabbas av brott</a:t>
            </a:r>
          </a:p>
          <a:p>
            <a:pPr marL="0" marR="0" lvl="0" indent="0" algn="l" defTabSz="914400" rtl="0" eaLnBrk="1" fontAlgn="auto" latinLnBrk="0" hangingPunct="1">
              <a:lnSpc>
                <a:spcPct val="100000"/>
              </a:lnSpc>
              <a:spcBef>
                <a:spcPts val="0"/>
              </a:spcBef>
              <a:spcAft>
                <a:spcPts val="600"/>
              </a:spcAft>
              <a:buClrTx/>
              <a:buSzTx/>
              <a:buFontTx/>
              <a:buNone/>
              <a:tabLst/>
              <a:defRPr/>
            </a:pPr>
            <a:r>
              <a:rPr lang="sv-SE" sz="1600" dirty="0">
                <a:solidFill>
                  <a:srgbClr val="33414E"/>
                </a:solidFill>
                <a:latin typeface="Lab Grotesque" panose="00000500000000000000" pitchFamily="50" charset="0"/>
                <a:ea typeface="Calibri" panose="020F0502020204030204" pitchFamily="34" charset="0"/>
              </a:rPr>
              <a:t>För ett heltäckande kunskapsbaserat arbete</a:t>
            </a:r>
            <a:r>
              <a:rPr kumimoji="0" lang="sv-SE" sz="1600" b="0" i="0" u="none" strike="noStrike" kern="1200" cap="none" spc="0" normalizeH="0" baseline="0" noProof="0" dirty="0">
                <a:ln>
                  <a:noFill/>
                </a:ln>
                <a:solidFill>
                  <a:srgbClr val="33414E"/>
                </a:solidFill>
                <a:effectLst/>
                <a:uLnTx/>
                <a:uFillTx/>
                <a:latin typeface="Lab Grotesque" panose="00000500000000000000" pitchFamily="50" charset="0"/>
                <a:ea typeface="Calibri" panose="020F0502020204030204" pitchFamily="34" charset="0"/>
                <a:cs typeface="+mn-cs"/>
              </a:rPr>
              <a:t> finns behov av att även kartlägga hur företagen påverkas av brottslighet och </a:t>
            </a:r>
            <a:r>
              <a:rPr lang="sv-SE" sz="1600" dirty="0">
                <a:solidFill>
                  <a:srgbClr val="33414E"/>
                </a:solidFill>
                <a:latin typeface="Lab Grotesque" panose="00000500000000000000" pitchFamily="50" charset="0"/>
                <a:ea typeface="Calibri" panose="020F0502020204030204" pitchFamily="34" charset="0"/>
              </a:rPr>
              <a:t>otrygghet. Detta bör ske löpande med ett så brett anslag som möjligt utan initialt fokus på enskild bransch eller geografiskt område. </a:t>
            </a:r>
            <a:r>
              <a:rPr kumimoji="0" lang="sv-SE" sz="1600" b="0" i="0" u="none" strike="noStrike" kern="1200" cap="none" spc="0" normalizeH="0" baseline="0" noProof="0" dirty="0">
                <a:ln>
                  <a:noFill/>
                </a:ln>
                <a:solidFill>
                  <a:srgbClr val="33414E"/>
                </a:solidFill>
                <a:effectLst/>
                <a:uLnTx/>
                <a:uFillTx/>
                <a:latin typeface="Lab Grotesque" panose="00000500000000000000" pitchFamily="50"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sv-SE" sz="1600" b="0" i="0" u="none" strike="noStrike" kern="1200" cap="none" spc="0" normalizeH="0" baseline="0" noProof="0" dirty="0">
              <a:ln>
                <a:noFill/>
              </a:ln>
              <a:solidFill>
                <a:srgbClr val="0070C0"/>
              </a:solidFill>
              <a:effectLst/>
              <a:uLnTx/>
              <a:uFillTx/>
              <a:latin typeface="Lab Grotesque" panose="00000500000000000000" pitchFamily="50"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2000" b="1" i="0" u="none" strike="noStrike" kern="1200" cap="none" spc="0" normalizeH="0" baseline="0" noProof="0" dirty="0">
                <a:ln>
                  <a:noFill/>
                </a:ln>
                <a:solidFill>
                  <a:srgbClr val="B12F26"/>
                </a:solidFill>
                <a:effectLst/>
                <a:uLnTx/>
                <a:uFillTx/>
                <a:latin typeface="Lab Grotesque Black" panose="00000A00000000000000" pitchFamily="50" charset="0"/>
                <a:ea typeface="Calibri" panose="020F0502020204030204" pitchFamily="34" charset="0"/>
                <a:cs typeface="+mn-cs"/>
              </a:rPr>
              <a:t>Företagardialoger om brottslighet och otrygghet</a:t>
            </a:r>
            <a:endParaRPr kumimoji="0" lang="sv-SE" sz="2000" b="0" i="0" u="none" strike="noStrike" kern="1200" cap="none" spc="0" normalizeH="0" baseline="0" noProof="0" dirty="0">
              <a:ln>
                <a:noFill/>
              </a:ln>
              <a:solidFill>
                <a:srgbClr val="B12F26"/>
              </a:solidFill>
              <a:effectLst/>
              <a:uLnTx/>
              <a:uFillTx/>
              <a:latin typeface="Lab Grotesque Black" panose="00000A00000000000000" pitchFamily="50"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1600" b="0" i="0" u="none" strike="noStrike" kern="1200" cap="none" spc="0" normalizeH="0" baseline="0" noProof="0" dirty="0">
                <a:ln>
                  <a:noFill/>
                </a:ln>
                <a:solidFill>
                  <a:srgbClr val="33414E"/>
                </a:solidFill>
                <a:effectLst/>
                <a:uLnTx/>
                <a:uFillTx/>
                <a:latin typeface="Lab Grotesque" panose="00000500000000000000" pitchFamily="50" charset="0"/>
                <a:ea typeface="Calibri" panose="020F0502020204030204" pitchFamily="34" charset="0"/>
                <a:cs typeface="+mn-cs"/>
              </a:rPr>
              <a:t>Kommunen tillsammans med polisen bör regelbundet, som ett komplement till medborgardialoger, bjuda in till särskilda </a:t>
            </a:r>
            <a:r>
              <a:rPr kumimoji="0" lang="sv-SE" sz="1600" i="0" u="none" strike="noStrike" kern="1200" cap="none" spc="0" normalizeH="0" baseline="0" noProof="0" dirty="0">
                <a:ln>
                  <a:noFill/>
                </a:ln>
                <a:solidFill>
                  <a:srgbClr val="33414E"/>
                </a:solidFill>
                <a:effectLst/>
                <a:uLnTx/>
                <a:uFillTx/>
                <a:latin typeface="Lab Grotesque" panose="00000500000000000000" pitchFamily="50" charset="0"/>
                <a:ea typeface="Calibri" panose="020F0502020204030204" pitchFamily="34" charset="0"/>
                <a:cs typeface="+mn-cs"/>
              </a:rPr>
              <a:t>Företagardialoger om brottslighet och otrygghet</a:t>
            </a:r>
            <a:r>
              <a:rPr kumimoji="0" lang="sv-SE" sz="1600" i="1" u="none" strike="noStrike" kern="1200" cap="none" spc="0" normalizeH="0" baseline="0" noProof="0" dirty="0">
                <a:ln>
                  <a:noFill/>
                </a:ln>
                <a:solidFill>
                  <a:srgbClr val="33414E"/>
                </a:solidFill>
                <a:effectLst/>
                <a:uLnTx/>
                <a:uFillTx/>
                <a:latin typeface="Lab Grotesque" panose="00000500000000000000" pitchFamily="50" charset="0"/>
                <a:ea typeface="Calibri" panose="020F0502020204030204" pitchFamily="34" charset="0"/>
                <a:cs typeface="+mn-cs"/>
              </a:rPr>
              <a:t> </a:t>
            </a:r>
            <a:r>
              <a:rPr kumimoji="0" lang="sv-SE" sz="1600" b="0" i="0" u="none" strike="noStrike" kern="1200" cap="none" spc="0" normalizeH="0" baseline="0" noProof="0" dirty="0">
                <a:ln>
                  <a:noFill/>
                </a:ln>
                <a:solidFill>
                  <a:srgbClr val="33414E"/>
                </a:solidFill>
                <a:effectLst/>
                <a:uLnTx/>
                <a:uFillTx/>
                <a:latin typeface="Lab Grotesque" panose="00000500000000000000" pitchFamily="50" charset="0"/>
                <a:ea typeface="Calibri" panose="020F0502020204030204" pitchFamily="34" charset="0"/>
                <a:cs typeface="+mn-cs"/>
              </a:rPr>
              <a:t>för att lyssna, lära och lära ut. </a:t>
            </a:r>
            <a:r>
              <a:rPr lang="sv-SE" sz="1600" dirty="0">
                <a:solidFill>
                  <a:srgbClr val="33414E"/>
                </a:solidFill>
                <a:latin typeface="Lab Grotesque" panose="00000500000000000000" pitchFamily="50" charset="0"/>
                <a:ea typeface="Calibri" panose="020F0502020204030204" pitchFamily="34" charset="0"/>
              </a:rPr>
              <a:t>Kunskap, förtroende och engagemang för brottsförebyggande arbete blir ett resultat av detta. </a:t>
            </a:r>
            <a:endParaRPr kumimoji="0" lang="sv-SE" sz="1600" b="0" i="0" u="none" strike="noStrike" kern="1200" cap="none" spc="0" normalizeH="0" baseline="0" noProof="0" dirty="0">
              <a:ln>
                <a:noFill/>
              </a:ln>
              <a:solidFill>
                <a:srgbClr val="33414E"/>
              </a:solidFill>
              <a:effectLst/>
              <a:uLnTx/>
              <a:uFillTx/>
              <a:latin typeface="Lab Grotesque" panose="00000500000000000000" pitchFamily="50"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sv-SE" sz="1600" b="0" i="0" u="none" strike="noStrike" kern="1200" cap="none" spc="0" normalizeH="0" baseline="0" noProof="0" dirty="0">
              <a:ln>
                <a:noFill/>
              </a:ln>
              <a:solidFill>
                <a:srgbClr val="33414E"/>
              </a:solidFill>
              <a:effectLst/>
              <a:uLnTx/>
              <a:uFillTx/>
              <a:latin typeface="Lab Grotesque" panose="00000500000000000000" pitchFamily="50"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2000" b="0" i="0" u="none" strike="noStrike" kern="1200" cap="none" spc="0" normalizeH="0" baseline="0" noProof="0" dirty="0">
                <a:ln>
                  <a:noFill/>
                </a:ln>
                <a:solidFill>
                  <a:srgbClr val="B12F26"/>
                </a:solidFill>
                <a:effectLst/>
                <a:uLnTx/>
                <a:uFillTx/>
                <a:latin typeface="Lab Grotesque Black" panose="00000A00000000000000" pitchFamily="50" charset="0"/>
                <a:ea typeface="Calibri" panose="020F0502020204030204" pitchFamily="34" charset="0"/>
                <a:cs typeface="+mn-cs"/>
              </a:rPr>
              <a:t>En </a:t>
            </a:r>
            <a:r>
              <a:rPr lang="sv-SE" sz="2000" dirty="0">
                <a:solidFill>
                  <a:srgbClr val="B12F26"/>
                </a:solidFill>
                <a:latin typeface="Lab Grotesque Black" panose="00000A00000000000000" pitchFamily="50" charset="0"/>
                <a:ea typeface="Calibri" panose="020F0502020204030204" pitchFamily="34" charset="0"/>
              </a:rPr>
              <a:t>åtgärdsplan som inkluderar näringslivet </a:t>
            </a:r>
            <a:r>
              <a:rPr kumimoji="0" lang="sv-SE" sz="2000" b="0" i="0" u="none" strike="noStrike" kern="1200" cap="none" spc="0" normalizeH="0" baseline="0" noProof="0" dirty="0">
                <a:ln>
                  <a:noFill/>
                </a:ln>
                <a:solidFill>
                  <a:srgbClr val="B12F26"/>
                </a:solidFill>
                <a:effectLst/>
                <a:uLnTx/>
                <a:uFillTx/>
                <a:latin typeface="Lab Grotesque Black" panose="00000A00000000000000" pitchFamily="50"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1600" b="0" i="0" u="none" strike="noStrike" kern="1200" cap="none" spc="0" normalizeH="0" baseline="0" noProof="0" dirty="0">
                <a:ln>
                  <a:noFill/>
                </a:ln>
                <a:solidFill>
                  <a:srgbClr val="33414E"/>
                </a:solidFill>
                <a:effectLst/>
                <a:uLnTx/>
                <a:uFillTx/>
                <a:latin typeface="Lab Grotesque" panose="00000500000000000000" pitchFamily="50" charset="0"/>
                <a:ea typeface="Calibri" panose="020F0502020204030204" pitchFamily="34" charset="0"/>
                <a:cs typeface="+mn-cs"/>
              </a:rPr>
              <a:t>Att inkludera näringslivet i brottsförebyggande åtgärdsplaner kommer att innebära en förstärkning av åtgärdernas i förankring </a:t>
            </a:r>
            <a:r>
              <a:rPr lang="sv-SE" sz="1600" dirty="0">
                <a:solidFill>
                  <a:srgbClr val="33414E"/>
                </a:solidFill>
                <a:latin typeface="Lab Grotesque" panose="00000500000000000000" pitchFamily="50" charset="0"/>
                <a:ea typeface="Calibri" panose="020F0502020204030204" pitchFamily="34" charset="0"/>
              </a:rPr>
              <a:t>och effektivitet. 1+1=3. Åtgärder för att stävja mängdbrottsligheten blir centrala. </a:t>
            </a:r>
            <a:endParaRPr kumimoji="0" lang="sv-SE" sz="1600" b="0" i="0" u="none" strike="noStrike" kern="1200" cap="none" spc="0" normalizeH="0" baseline="0" noProof="0" dirty="0">
              <a:ln>
                <a:noFill/>
              </a:ln>
              <a:solidFill>
                <a:srgbClr val="33414E"/>
              </a:solidFill>
              <a:effectLst/>
              <a:uLnTx/>
              <a:uFillTx/>
              <a:latin typeface="Lab Grotesque" panose="00000500000000000000" pitchFamily="50" charset="0"/>
              <a:ea typeface="Calibri" panose="020F0502020204030204" pitchFamily="34" charset="0"/>
              <a:cs typeface="+mn-cs"/>
            </a:endParaRPr>
          </a:p>
        </p:txBody>
      </p:sp>
      <p:sp>
        <p:nvSpPr>
          <p:cNvPr id="6" name="Rubrik 5">
            <a:extLst>
              <a:ext uri="{FF2B5EF4-FFF2-40B4-BE49-F238E27FC236}">
                <a16:creationId xmlns:a16="http://schemas.microsoft.com/office/drawing/2014/main" id="{8E47A22A-E2A5-408D-A5F4-80F237A2E888}"/>
              </a:ext>
            </a:extLst>
          </p:cNvPr>
          <p:cNvSpPr txBox="1">
            <a:spLocks/>
          </p:cNvSpPr>
          <p:nvPr/>
        </p:nvSpPr>
        <p:spPr>
          <a:xfrm>
            <a:off x="823483" y="1295300"/>
            <a:ext cx="10515600" cy="101885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sz="4000" dirty="0">
                <a:solidFill>
                  <a:srgbClr val="33414E"/>
                </a:solidFill>
              </a:rPr>
              <a:t>Näringslivets perspektiv behöver inkluderas i det lokala </a:t>
            </a:r>
            <a:r>
              <a:rPr kumimoji="0" lang="sv-SE" sz="4000" b="1" i="0" u="none" strike="noStrike" kern="1200" cap="none" spc="0" normalizeH="0" baseline="0" noProof="0" dirty="0">
                <a:ln>
                  <a:noFill/>
                </a:ln>
                <a:solidFill>
                  <a:srgbClr val="33414E"/>
                </a:solidFill>
                <a:effectLst/>
                <a:uLnTx/>
                <a:uFillTx/>
                <a:latin typeface="Lab Grotesque Black" pitchFamily="2" charset="0"/>
                <a:ea typeface="+mj-ea"/>
                <a:cs typeface="+mj-cs"/>
              </a:rPr>
              <a:t>brottsförebyggande arbetet</a:t>
            </a:r>
          </a:p>
        </p:txBody>
      </p:sp>
      <p:sp>
        <p:nvSpPr>
          <p:cNvPr id="2" name="textruta 1">
            <a:extLst>
              <a:ext uri="{FF2B5EF4-FFF2-40B4-BE49-F238E27FC236}">
                <a16:creationId xmlns:a16="http://schemas.microsoft.com/office/drawing/2014/main" id="{5097D4F3-CFFA-4923-86F5-0C8B8D0E113D}"/>
              </a:ext>
            </a:extLst>
          </p:cNvPr>
          <p:cNvSpPr txBox="1"/>
          <p:nvPr/>
        </p:nvSpPr>
        <p:spPr>
          <a:xfrm>
            <a:off x="823483" y="619236"/>
            <a:ext cx="6827619" cy="400110"/>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b="1" dirty="0">
                <a:solidFill>
                  <a:srgbClr val="FFFFFF"/>
                </a:solidFill>
                <a:latin typeface="Arial" panose="020B0604020202020204"/>
              </a:rPr>
              <a:t>R</a:t>
            </a:r>
            <a:r>
              <a:rPr kumimoji="0" lang="sv-SE" sz="2000" b="1" i="0" u="none" strike="noStrike" kern="1200" cap="none" spc="0" normalizeH="0" baseline="0" noProof="0" dirty="0" err="1">
                <a:ln>
                  <a:noFill/>
                </a:ln>
                <a:solidFill>
                  <a:srgbClr val="FFFFFF"/>
                </a:solidFill>
                <a:effectLst/>
                <a:uLnTx/>
                <a:uFillTx/>
                <a:latin typeface="Arial" panose="020B0604020202020204"/>
                <a:ea typeface="+mn-ea"/>
                <a:cs typeface="+mn-cs"/>
              </a:rPr>
              <a:t>ekommendationer</a:t>
            </a:r>
            <a:r>
              <a:rPr kumimoji="0" lang="sv-SE" sz="2000" b="1" i="0" u="none" strike="noStrike" kern="1200" cap="none" spc="0" normalizeH="0" baseline="0" noProof="0" dirty="0">
                <a:ln>
                  <a:noFill/>
                </a:ln>
                <a:solidFill>
                  <a:srgbClr val="FFFFFF"/>
                </a:solidFill>
                <a:effectLst/>
                <a:uLnTx/>
                <a:uFillTx/>
                <a:latin typeface="Arial" panose="020B0604020202020204"/>
                <a:ea typeface="+mn-ea"/>
                <a:cs typeface="+mn-cs"/>
              </a:rPr>
              <a:t> till kommuner</a:t>
            </a:r>
          </a:p>
        </p:txBody>
      </p:sp>
    </p:spTree>
    <p:extLst>
      <p:ext uri="{BB962C8B-B14F-4D97-AF65-F5344CB8AC3E}">
        <p14:creationId xmlns:p14="http://schemas.microsoft.com/office/powerpoint/2010/main" val="23808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977E22-ACD4-4C5F-BEFC-4CC86B4D6B94}"/>
              </a:ext>
            </a:extLst>
          </p:cNvPr>
          <p:cNvSpPr>
            <a:spLocks noGrp="1"/>
          </p:cNvSpPr>
          <p:nvPr>
            <p:ph type="title"/>
          </p:nvPr>
        </p:nvSpPr>
        <p:spPr>
          <a:xfrm>
            <a:off x="438590" y="652722"/>
            <a:ext cx="10515600" cy="1018853"/>
          </a:xfrm>
        </p:spPr>
        <p:txBody>
          <a:bodyPr/>
          <a:lstStyle/>
          <a:p>
            <a:r>
              <a:rPr lang="sv-SE" dirty="0"/>
              <a:t> Citat från företag i Tanum</a:t>
            </a:r>
          </a:p>
        </p:txBody>
      </p:sp>
      <p:sp>
        <p:nvSpPr>
          <p:cNvPr id="3" name="Platshållare för datum 2">
            <a:extLst>
              <a:ext uri="{FF2B5EF4-FFF2-40B4-BE49-F238E27FC236}">
                <a16:creationId xmlns:a16="http://schemas.microsoft.com/office/drawing/2014/main" id="{12FAA657-4819-4D49-84E2-7AB173146A86}"/>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0C2AF8-CF07-F84C-9A4A-79F6D3437CF6}" type="datetime1">
              <a:rPr kumimoji="0" lang="sv-SE" sz="800" b="0" i="0" u="none" strike="noStrike" kern="1200" cap="none" spc="0" normalizeH="0" baseline="0" noProof="0" smtClean="0">
                <a:ln>
                  <a:noFill/>
                </a:ln>
                <a:solidFill>
                  <a:srgbClr val="61717F"/>
                </a:solidFill>
                <a:effectLst/>
                <a:uLnTx/>
                <a:uFillTx/>
                <a:latin typeface="Lab Grotesqu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2022-01-18</a:t>
            </a:fld>
            <a:endParaRPr kumimoji="0" lang="sv-SE" sz="800" b="0" i="0" u="none" strike="noStrike" kern="1200" cap="none" spc="0" normalizeH="0" baseline="0" noProof="0" dirty="0">
              <a:ln>
                <a:noFill/>
              </a:ln>
              <a:solidFill>
                <a:srgbClr val="61717F"/>
              </a:solidFill>
              <a:effectLst/>
              <a:uLnTx/>
              <a:uFillTx/>
              <a:latin typeface="Lab Grotesque" pitchFamily="2" charset="0"/>
              <a:ea typeface="+mn-ea"/>
              <a:cs typeface="+mn-cs"/>
            </a:endParaRPr>
          </a:p>
        </p:txBody>
      </p:sp>
      <p:sp>
        <p:nvSpPr>
          <p:cNvPr id="4" name="Platshållare för bildnummer 3">
            <a:extLst>
              <a:ext uri="{FF2B5EF4-FFF2-40B4-BE49-F238E27FC236}">
                <a16:creationId xmlns:a16="http://schemas.microsoft.com/office/drawing/2014/main" id="{1080EBC1-8BD2-43D5-9B15-F8832FD6715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B63437-8A26-BE43-AB46-80340C37E737}" type="slidenum">
              <a:rPr kumimoji="0" lang="sv-SE" sz="800" b="0" i="0" u="none" strike="noStrike" kern="1200" cap="none" spc="0" normalizeH="0" baseline="0" noProof="0" smtClean="0">
                <a:ln>
                  <a:noFill/>
                </a:ln>
                <a:solidFill>
                  <a:srgbClr val="61717F"/>
                </a:solidFill>
                <a:effectLst/>
                <a:uLnTx/>
                <a:uFillTx/>
                <a:latin typeface="Lab Grotesqu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800" b="0" i="0" u="none" strike="noStrike" kern="1200" cap="none" spc="0" normalizeH="0" baseline="0" noProof="0" dirty="0">
              <a:ln>
                <a:noFill/>
              </a:ln>
              <a:solidFill>
                <a:srgbClr val="61717F"/>
              </a:solidFill>
              <a:effectLst/>
              <a:uLnTx/>
              <a:uFillTx/>
              <a:latin typeface="Lab Grotesque" pitchFamily="2" charset="0"/>
              <a:ea typeface="+mn-ea"/>
              <a:cs typeface="+mn-cs"/>
            </a:endParaRPr>
          </a:p>
        </p:txBody>
      </p:sp>
      <p:sp>
        <p:nvSpPr>
          <p:cNvPr id="5" name="Oval pratbubbla 17">
            <a:extLst>
              <a:ext uri="{FF2B5EF4-FFF2-40B4-BE49-F238E27FC236}">
                <a16:creationId xmlns:a16="http://schemas.microsoft.com/office/drawing/2014/main" id="{850BAD25-6D2C-427F-8C39-148432E8F5BF}"/>
              </a:ext>
            </a:extLst>
          </p:cNvPr>
          <p:cNvSpPr/>
          <p:nvPr/>
        </p:nvSpPr>
        <p:spPr>
          <a:xfrm>
            <a:off x="292101" y="1671575"/>
            <a:ext cx="3211294" cy="1509825"/>
          </a:xfrm>
          <a:prstGeom prst="wedgeEllipseCallo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1400" dirty="0">
                <a:solidFill>
                  <a:srgbClr val="FFFFFF"/>
                </a:solidFill>
              </a:rPr>
              <a:t>Mycket småstölder i området, troligen förknippat med droghandel. </a:t>
            </a:r>
          </a:p>
        </p:txBody>
      </p:sp>
      <p:sp>
        <p:nvSpPr>
          <p:cNvPr id="6" name="Oval pratbubbla 17">
            <a:extLst>
              <a:ext uri="{FF2B5EF4-FFF2-40B4-BE49-F238E27FC236}">
                <a16:creationId xmlns:a16="http://schemas.microsoft.com/office/drawing/2014/main" id="{4AEB67B9-AD29-4535-96B0-C0EEFC9D5674}"/>
              </a:ext>
            </a:extLst>
          </p:cNvPr>
          <p:cNvSpPr/>
          <p:nvPr/>
        </p:nvSpPr>
        <p:spPr>
          <a:xfrm>
            <a:off x="4358765" y="4478744"/>
            <a:ext cx="3474470" cy="1895658"/>
          </a:xfrm>
          <a:prstGeom prst="wedgeEllipseCallo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1500" dirty="0">
                <a:solidFill>
                  <a:srgbClr val="FFFFFF"/>
                </a:solidFill>
              </a:rPr>
              <a:t>Stölder mycket nattetid. Eftersom vi inte har någon polis här så är det ett smörgåsbord för tjuvar</a:t>
            </a:r>
            <a:endParaRPr kumimoji="0" lang="sv-SE" sz="15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Oval pratbubbla 17">
            <a:extLst>
              <a:ext uri="{FF2B5EF4-FFF2-40B4-BE49-F238E27FC236}">
                <a16:creationId xmlns:a16="http://schemas.microsoft.com/office/drawing/2014/main" id="{C75E07EC-5434-4878-9B68-65715B92EABF}"/>
              </a:ext>
            </a:extLst>
          </p:cNvPr>
          <p:cNvSpPr/>
          <p:nvPr/>
        </p:nvSpPr>
        <p:spPr>
          <a:xfrm>
            <a:off x="8423950" y="1295253"/>
            <a:ext cx="3199082" cy="1370512"/>
          </a:xfrm>
          <a:prstGeom prst="wedgeEllipseCallo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1400" dirty="0">
                <a:solidFill>
                  <a:srgbClr val="FFFFFF"/>
                </a:solidFill>
              </a:rPr>
              <a:t>Väldigt vanligt med inbrott och stölder i firmabilar.</a:t>
            </a:r>
            <a:endParaRPr kumimoji="0" lang="sv-SE"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Oval pratbubbla 17">
            <a:extLst>
              <a:ext uri="{FF2B5EF4-FFF2-40B4-BE49-F238E27FC236}">
                <a16:creationId xmlns:a16="http://schemas.microsoft.com/office/drawing/2014/main" id="{9B0A58A3-485A-4DB8-816E-DD92C3D202DD}"/>
              </a:ext>
            </a:extLst>
          </p:cNvPr>
          <p:cNvSpPr/>
          <p:nvPr/>
        </p:nvSpPr>
        <p:spPr>
          <a:xfrm>
            <a:off x="334521" y="3940957"/>
            <a:ext cx="3474470" cy="1509824"/>
          </a:xfrm>
          <a:prstGeom prst="wedgeEllipseCallo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1600" dirty="0">
                <a:solidFill>
                  <a:srgbClr val="FFFFFF"/>
                </a:solidFill>
              </a:rPr>
              <a:t>Stölder av maskiner och bilar. Allt måste låsas in säkras upp med stängsel runt maskiner och material</a:t>
            </a:r>
          </a:p>
        </p:txBody>
      </p:sp>
      <p:sp>
        <p:nvSpPr>
          <p:cNvPr id="11" name="Oval pratbubbla 17">
            <a:extLst>
              <a:ext uri="{FF2B5EF4-FFF2-40B4-BE49-F238E27FC236}">
                <a16:creationId xmlns:a16="http://schemas.microsoft.com/office/drawing/2014/main" id="{386E301F-A383-4CE8-A1DF-9632FC06598F}"/>
              </a:ext>
            </a:extLst>
          </p:cNvPr>
          <p:cNvSpPr/>
          <p:nvPr/>
        </p:nvSpPr>
        <p:spPr>
          <a:xfrm>
            <a:off x="8460653" y="3422169"/>
            <a:ext cx="3551269" cy="2113151"/>
          </a:xfrm>
          <a:prstGeom prst="wedgeEllipseCallo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1600" dirty="0">
                <a:solidFill>
                  <a:srgbClr val="FFFFFF"/>
                </a:solidFill>
              </a:rPr>
              <a:t>För liten polisiär närvaro. Kanske skulle man gå tillbaka till lokala poliskontor med betydligt mer lokalkännedom.</a:t>
            </a:r>
          </a:p>
        </p:txBody>
      </p:sp>
      <p:sp>
        <p:nvSpPr>
          <p:cNvPr id="12" name="Oval pratbubbla 17">
            <a:extLst>
              <a:ext uri="{FF2B5EF4-FFF2-40B4-BE49-F238E27FC236}">
                <a16:creationId xmlns:a16="http://schemas.microsoft.com/office/drawing/2014/main" id="{92F8A9BB-F0E8-41F3-827B-7CFC466442E1}"/>
              </a:ext>
            </a:extLst>
          </p:cNvPr>
          <p:cNvSpPr/>
          <p:nvPr/>
        </p:nvSpPr>
        <p:spPr>
          <a:xfrm>
            <a:off x="3768051" y="1852363"/>
            <a:ext cx="2830269" cy="1132698"/>
          </a:xfrm>
          <a:prstGeom prst="wedgeEllipseCallo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1600" dirty="0">
                <a:solidFill>
                  <a:srgbClr val="FFFFFF"/>
                </a:solidFill>
              </a:rPr>
              <a:t>Inbrotten har ökat de senaste åren. </a:t>
            </a:r>
          </a:p>
        </p:txBody>
      </p:sp>
      <p:sp>
        <p:nvSpPr>
          <p:cNvPr id="13" name="Oval pratbubbla 17">
            <a:extLst>
              <a:ext uri="{FF2B5EF4-FFF2-40B4-BE49-F238E27FC236}">
                <a16:creationId xmlns:a16="http://schemas.microsoft.com/office/drawing/2014/main" id="{EAFFC4D1-8C10-49CD-8918-245BF8C5E037}"/>
              </a:ext>
            </a:extLst>
          </p:cNvPr>
          <p:cNvSpPr/>
          <p:nvPr/>
        </p:nvSpPr>
        <p:spPr>
          <a:xfrm>
            <a:off x="6096000" y="2730975"/>
            <a:ext cx="2830269" cy="1132698"/>
          </a:xfrm>
          <a:prstGeom prst="wedgeEllipseCallo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1600" dirty="0">
                <a:solidFill>
                  <a:srgbClr val="FFFFFF"/>
                </a:solidFill>
              </a:rPr>
              <a:t>Ungdomsgäng som bråkar.  </a:t>
            </a:r>
          </a:p>
        </p:txBody>
      </p:sp>
    </p:spTree>
    <p:extLst>
      <p:ext uri="{BB962C8B-B14F-4D97-AF65-F5344CB8AC3E}">
        <p14:creationId xmlns:p14="http://schemas.microsoft.com/office/powerpoint/2010/main" val="185169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strVal val="#ppt_w*0.70"/>
                                          </p:val>
                                        </p:tav>
                                        <p:tav tm="100000">
                                          <p:val>
                                            <p:strVal val="#ppt_w"/>
                                          </p:val>
                                        </p:tav>
                                      </p:tavLst>
                                    </p:anim>
                                    <p:anim calcmode="lin" valueType="num">
                                      <p:cBhvr>
                                        <p:cTn id="36" dur="1000" fill="hold"/>
                                        <p:tgtEl>
                                          <p:spTgt spid="11"/>
                                        </p:tgtEl>
                                        <p:attrNameLst>
                                          <p:attrName>ppt_h</p:attrName>
                                        </p:attrNameLst>
                                      </p:cBhvr>
                                      <p:tavLst>
                                        <p:tav tm="0">
                                          <p:val>
                                            <p:strVal val="#ppt_h"/>
                                          </p:val>
                                        </p:tav>
                                        <p:tav tm="100000">
                                          <p:val>
                                            <p:strVal val="#ppt_h"/>
                                          </p:val>
                                        </p:tav>
                                      </p:tavLst>
                                    </p:anim>
                                    <p:animEffect transition="in" filter="fade">
                                      <p:cBhvr>
                                        <p:cTn id="37" dur="1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1000" fill="hold"/>
                                        <p:tgtEl>
                                          <p:spTgt spid="12"/>
                                        </p:tgtEl>
                                        <p:attrNameLst>
                                          <p:attrName>ppt_w</p:attrName>
                                        </p:attrNameLst>
                                      </p:cBhvr>
                                      <p:tavLst>
                                        <p:tav tm="0">
                                          <p:val>
                                            <p:strVal val="#ppt_w*0.70"/>
                                          </p:val>
                                        </p:tav>
                                        <p:tav tm="100000">
                                          <p:val>
                                            <p:strVal val="#ppt_w"/>
                                          </p:val>
                                        </p:tav>
                                      </p:tavLst>
                                    </p:anim>
                                    <p:anim calcmode="lin" valueType="num">
                                      <p:cBhvr>
                                        <p:cTn id="43" dur="1000" fill="hold"/>
                                        <p:tgtEl>
                                          <p:spTgt spid="12"/>
                                        </p:tgtEl>
                                        <p:attrNameLst>
                                          <p:attrName>ppt_h</p:attrName>
                                        </p:attrNameLst>
                                      </p:cBhvr>
                                      <p:tavLst>
                                        <p:tav tm="0">
                                          <p:val>
                                            <p:strVal val="#ppt_h"/>
                                          </p:val>
                                        </p:tav>
                                        <p:tav tm="100000">
                                          <p:val>
                                            <p:strVal val="#ppt_h"/>
                                          </p:val>
                                        </p:tav>
                                      </p:tavLst>
                                    </p:anim>
                                    <p:animEffect transition="in" filter="fade">
                                      <p:cBhvr>
                                        <p:cTn id="44" dur="1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strVal val="#ppt_w*0.70"/>
                                          </p:val>
                                        </p:tav>
                                        <p:tav tm="100000">
                                          <p:val>
                                            <p:strVal val="#ppt_w"/>
                                          </p:val>
                                        </p:tav>
                                      </p:tavLst>
                                    </p:anim>
                                    <p:anim calcmode="lin" valueType="num">
                                      <p:cBhvr>
                                        <p:cTn id="50" dur="1000" fill="hold"/>
                                        <p:tgtEl>
                                          <p:spTgt spid="13"/>
                                        </p:tgtEl>
                                        <p:attrNameLst>
                                          <p:attrName>ppt_h</p:attrName>
                                        </p:attrNameLst>
                                      </p:cBhvr>
                                      <p:tavLst>
                                        <p:tav tm="0">
                                          <p:val>
                                            <p:strVal val="#ppt_h"/>
                                          </p:val>
                                        </p:tav>
                                        <p:tav tm="100000">
                                          <p:val>
                                            <p:strVal val="#ppt_h"/>
                                          </p:val>
                                        </p:tav>
                                      </p:tavLst>
                                    </p:anim>
                                    <p:animEffect transition="in" filter="fade">
                                      <p:cBhvr>
                                        <p:cTn id="5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189CFBA-CD14-4B91-8F96-56ED22C46A82}"/>
              </a:ext>
            </a:extLst>
          </p:cNvPr>
          <p:cNvSpPr>
            <a:spLocks noGrp="1"/>
          </p:cNvSpPr>
          <p:nvPr>
            <p:ph type="title"/>
          </p:nvPr>
        </p:nvSpPr>
        <p:spPr>
          <a:xfrm>
            <a:off x="992190" y="686506"/>
            <a:ext cx="6947423" cy="1245991"/>
          </a:xfrm>
        </p:spPr>
        <p:txBody>
          <a:bodyPr/>
          <a:lstStyle/>
          <a:p>
            <a:r>
              <a:rPr lang="sv-SE" sz="3500" dirty="0"/>
              <a:t>6 av 10 har drabbats av brott senaste 2 åren</a:t>
            </a:r>
          </a:p>
        </p:txBody>
      </p:sp>
      <p:sp>
        <p:nvSpPr>
          <p:cNvPr id="5" name="Platshållare för text 4">
            <a:extLst>
              <a:ext uri="{FF2B5EF4-FFF2-40B4-BE49-F238E27FC236}">
                <a16:creationId xmlns:a16="http://schemas.microsoft.com/office/drawing/2014/main" id="{38F92827-7272-41EE-92D6-A5F2C77E65D6}"/>
              </a:ext>
            </a:extLst>
          </p:cNvPr>
          <p:cNvSpPr>
            <a:spLocks noGrp="1"/>
          </p:cNvSpPr>
          <p:nvPr>
            <p:ph type="body" sz="half" idx="2"/>
          </p:nvPr>
        </p:nvSpPr>
        <p:spPr/>
        <p:txBody>
          <a:bodyPr>
            <a:normAutofit fontScale="85000" lnSpcReduction="20000"/>
          </a:bodyPr>
          <a:lstStyle/>
          <a:p>
            <a:r>
              <a:rPr lang="sv-SE" dirty="0"/>
              <a:t>Andel företag per bransch som utsatts för brott under de senaste två åren.</a:t>
            </a:r>
          </a:p>
          <a:p>
            <a:endParaRPr lang="sv-SE" dirty="0"/>
          </a:p>
        </p:txBody>
      </p:sp>
      <p:sp>
        <p:nvSpPr>
          <p:cNvPr id="7" name="Platshållare för text 6">
            <a:extLst>
              <a:ext uri="{FF2B5EF4-FFF2-40B4-BE49-F238E27FC236}">
                <a16:creationId xmlns:a16="http://schemas.microsoft.com/office/drawing/2014/main" id="{CA922F32-9B91-4E1E-8031-8D0A79B7558A}"/>
              </a:ext>
            </a:extLst>
          </p:cNvPr>
          <p:cNvSpPr>
            <a:spLocks noGrp="1"/>
          </p:cNvSpPr>
          <p:nvPr>
            <p:ph type="body" sz="quarter" idx="11"/>
          </p:nvPr>
        </p:nvSpPr>
        <p:spPr/>
        <p:txBody>
          <a:bodyPr/>
          <a:lstStyle/>
          <a:p>
            <a:r>
              <a:rPr lang="sv-SE" dirty="0"/>
              <a:t>56 procent av företagen har utsatts för brott under de senaste två åren.</a:t>
            </a:r>
          </a:p>
        </p:txBody>
      </p:sp>
      <p:graphicFrame>
        <p:nvGraphicFramePr>
          <p:cNvPr id="8" name="Platshållare för innehåll 7">
            <a:extLst>
              <a:ext uri="{FF2B5EF4-FFF2-40B4-BE49-F238E27FC236}">
                <a16:creationId xmlns:a16="http://schemas.microsoft.com/office/drawing/2014/main" id="{680EED8A-8E02-449D-9F3A-44E3085F6C53}"/>
              </a:ext>
            </a:extLst>
          </p:cNvPr>
          <p:cNvGraphicFramePr>
            <a:graphicFrameLocks noGrp="1"/>
          </p:cNvGraphicFramePr>
          <p:nvPr>
            <p:ph sz="quarter" idx="10"/>
            <p:extLst>
              <p:ext uri="{D42A27DB-BD31-4B8C-83A1-F6EECF244321}">
                <p14:modId xmlns:p14="http://schemas.microsoft.com/office/powerpoint/2010/main" val="1629962840"/>
              </p:ext>
            </p:extLst>
          </p:nvPr>
        </p:nvGraphicFramePr>
        <p:xfrm>
          <a:off x="585648" y="2247476"/>
          <a:ext cx="6948488" cy="36648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84580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7AB764-4D44-40D2-BDA9-E4E6CEEF4372}"/>
              </a:ext>
            </a:extLst>
          </p:cNvPr>
          <p:cNvSpPr>
            <a:spLocks noGrp="1"/>
          </p:cNvSpPr>
          <p:nvPr>
            <p:ph type="title"/>
          </p:nvPr>
        </p:nvSpPr>
        <p:spPr>
          <a:xfrm>
            <a:off x="367048" y="777507"/>
            <a:ext cx="10515600" cy="816760"/>
          </a:xfrm>
        </p:spPr>
        <p:txBody>
          <a:bodyPr>
            <a:normAutofit fontScale="90000"/>
          </a:bodyPr>
          <a:lstStyle/>
          <a:p>
            <a:br>
              <a:rPr lang="sv-SE" dirty="0"/>
            </a:br>
            <a:r>
              <a:rPr lang="sv-SE" sz="4400" dirty="0"/>
              <a:t>Mängdbrotten dominerar</a:t>
            </a:r>
          </a:p>
        </p:txBody>
      </p:sp>
      <p:sp>
        <p:nvSpPr>
          <p:cNvPr id="3" name="Platshållare för text 2">
            <a:extLst>
              <a:ext uri="{FF2B5EF4-FFF2-40B4-BE49-F238E27FC236}">
                <a16:creationId xmlns:a16="http://schemas.microsoft.com/office/drawing/2014/main" id="{21088F9E-5755-4AD4-AF9B-40F951F15DC6}"/>
              </a:ext>
            </a:extLst>
          </p:cNvPr>
          <p:cNvSpPr>
            <a:spLocks noGrp="1"/>
          </p:cNvSpPr>
          <p:nvPr>
            <p:ph type="body" idx="1"/>
          </p:nvPr>
        </p:nvSpPr>
        <p:spPr>
          <a:xfrm>
            <a:off x="367048" y="1811906"/>
            <a:ext cx="10515600" cy="1500187"/>
          </a:xfrm>
        </p:spPr>
        <p:txBody>
          <a:bodyPr/>
          <a:lstStyle/>
          <a:p>
            <a:r>
              <a:rPr lang="sv-SE" sz="2000" i="1" dirty="0">
                <a:latin typeface="Trebuchet MS" panose="020B0703020202090204" pitchFamily="34" charset="0"/>
              </a:rPr>
              <a:t>”Du nämnde tidigare att ditt företag påverkas negativt av brottslighet/otrygghet. Här får du gärna utveckla vad du uppfattar som ett problem?”</a:t>
            </a:r>
            <a:endParaRPr lang="sv-SE" sz="2000" i="1" dirty="0"/>
          </a:p>
        </p:txBody>
      </p:sp>
      <p:sp>
        <p:nvSpPr>
          <p:cNvPr id="4" name="Platshållare för datum 3">
            <a:extLst>
              <a:ext uri="{FF2B5EF4-FFF2-40B4-BE49-F238E27FC236}">
                <a16:creationId xmlns:a16="http://schemas.microsoft.com/office/drawing/2014/main" id="{F0D00058-E378-4DC7-939C-3726531C39F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0C2AF8-CF07-F84C-9A4A-79F6D3437CF6}" type="datetime1">
              <a:rPr kumimoji="0" lang="sv-SE" sz="800" b="0" i="0" u="none" strike="noStrike" kern="1200" cap="none" spc="0" normalizeH="0" baseline="0" noProof="0" smtClean="0">
                <a:ln>
                  <a:noFill/>
                </a:ln>
                <a:solidFill>
                  <a:srgbClr val="61717F"/>
                </a:solidFill>
                <a:effectLst/>
                <a:uLnTx/>
                <a:uFillTx/>
                <a:latin typeface="Lab Grotesqu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2022-01-18</a:t>
            </a:fld>
            <a:endParaRPr kumimoji="0" lang="sv-SE" sz="800" b="0" i="0" u="none" strike="noStrike" kern="1200" cap="none" spc="0" normalizeH="0" baseline="0" noProof="0" dirty="0">
              <a:ln>
                <a:noFill/>
              </a:ln>
              <a:solidFill>
                <a:srgbClr val="61717F"/>
              </a:solidFill>
              <a:effectLst/>
              <a:uLnTx/>
              <a:uFillTx/>
              <a:latin typeface="Lab Grotesque" pitchFamily="2" charset="0"/>
              <a:ea typeface="+mn-ea"/>
              <a:cs typeface="+mn-cs"/>
            </a:endParaRPr>
          </a:p>
        </p:txBody>
      </p:sp>
      <p:sp>
        <p:nvSpPr>
          <p:cNvPr id="5" name="Platshållare för bildnummer 4">
            <a:extLst>
              <a:ext uri="{FF2B5EF4-FFF2-40B4-BE49-F238E27FC236}">
                <a16:creationId xmlns:a16="http://schemas.microsoft.com/office/drawing/2014/main" id="{E6F62D92-57AE-46E5-BE95-F9B68115F1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B63437-8A26-BE43-AB46-80340C37E737}" type="slidenum">
              <a:rPr kumimoji="0" lang="sv-SE" sz="800" b="0" i="0" u="none" strike="noStrike" kern="1200" cap="none" spc="0" normalizeH="0" baseline="0" noProof="0" smtClean="0">
                <a:ln>
                  <a:noFill/>
                </a:ln>
                <a:solidFill>
                  <a:srgbClr val="61717F"/>
                </a:solidFill>
                <a:effectLst/>
                <a:uLnTx/>
                <a:uFillTx/>
                <a:latin typeface="Lab Grotesqu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800" b="0" i="0" u="none" strike="noStrike" kern="1200" cap="none" spc="0" normalizeH="0" baseline="0" noProof="0" dirty="0">
              <a:ln>
                <a:noFill/>
              </a:ln>
              <a:solidFill>
                <a:srgbClr val="61717F"/>
              </a:solidFill>
              <a:effectLst/>
              <a:uLnTx/>
              <a:uFillTx/>
              <a:latin typeface="Lab Grotesque" pitchFamily="2" charset="0"/>
              <a:ea typeface="+mn-ea"/>
              <a:cs typeface="+mn-cs"/>
            </a:endParaRPr>
          </a:p>
        </p:txBody>
      </p:sp>
      <p:graphicFrame>
        <p:nvGraphicFramePr>
          <p:cNvPr id="6" name="Tabell 5">
            <a:extLst>
              <a:ext uri="{FF2B5EF4-FFF2-40B4-BE49-F238E27FC236}">
                <a16:creationId xmlns:a16="http://schemas.microsoft.com/office/drawing/2014/main" id="{072522DB-606C-4694-A4A2-1EDB5DC6838D}"/>
              </a:ext>
            </a:extLst>
          </p:cNvPr>
          <p:cNvGraphicFramePr>
            <a:graphicFrameLocks noGrp="1"/>
          </p:cNvGraphicFramePr>
          <p:nvPr/>
        </p:nvGraphicFramePr>
        <p:xfrm>
          <a:off x="926797" y="3091656"/>
          <a:ext cx="8686800" cy="2733675"/>
        </p:xfrm>
        <a:graphic>
          <a:graphicData uri="http://schemas.openxmlformats.org/drawingml/2006/table">
            <a:tbl>
              <a:tblPr firstRow="1" bandRow="1">
                <a:tableStyleId>{5C22544A-7EE6-4342-B048-85BDC9FD1C3A}</a:tableStyleId>
              </a:tblPr>
              <a:tblGrid>
                <a:gridCol w="2731678">
                  <a:extLst>
                    <a:ext uri="{9D8B030D-6E8A-4147-A177-3AD203B41FA5}">
                      <a16:colId xmlns:a16="http://schemas.microsoft.com/office/drawing/2014/main" val="2591707131"/>
                    </a:ext>
                  </a:extLst>
                </a:gridCol>
                <a:gridCol w="3150472">
                  <a:extLst>
                    <a:ext uri="{9D8B030D-6E8A-4147-A177-3AD203B41FA5}">
                      <a16:colId xmlns:a16="http://schemas.microsoft.com/office/drawing/2014/main" val="686969022"/>
                    </a:ext>
                  </a:extLst>
                </a:gridCol>
                <a:gridCol w="2804650">
                  <a:extLst>
                    <a:ext uri="{9D8B030D-6E8A-4147-A177-3AD203B41FA5}">
                      <a16:colId xmlns:a16="http://schemas.microsoft.com/office/drawing/2014/main" val="3250685374"/>
                    </a:ext>
                  </a:extLst>
                </a:gridCol>
              </a:tblGrid>
              <a:tr h="247650">
                <a:tc>
                  <a:txBody>
                    <a:bodyPr/>
                    <a:lstStyle/>
                    <a:p>
                      <a:pPr algn="l" rtl="0" fontAlgn="ctr"/>
                      <a:r>
                        <a:rPr lang="sv-SE" sz="1400" u="none" strike="noStrike">
                          <a:effectLst/>
                        </a:rPr>
                        <a:t>Typ av problem</a:t>
                      </a:r>
                      <a:endParaRPr lang="sv-SE" sz="1400" b="0" i="0" u="none" strike="noStrike">
                        <a:solidFill>
                          <a:srgbClr val="000000"/>
                        </a:solidFill>
                        <a:effectLst/>
                        <a:latin typeface="Trebuchet MS" panose="020B0603020202020204" pitchFamily="34" charset="0"/>
                      </a:endParaRPr>
                    </a:p>
                  </a:txBody>
                  <a:tcPr marL="9525" marR="9525" marT="9525" marB="0" anchor="ctr"/>
                </a:tc>
                <a:tc>
                  <a:txBody>
                    <a:bodyPr/>
                    <a:lstStyle/>
                    <a:p>
                      <a:pPr algn="ctr" rtl="0" fontAlgn="ctr"/>
                      <a:r>
                        <a:rPr lang="sv-SE" sz="1400" u="none" strike="noStrike" dirty="0">
                          <a:effectLst/>
                        </a:rPr>
                        <a:t>Nationellt (*6 985)</a:t>
                      </a:r>
                      <a:endParaRPr lang="sv-SE" sz="1400" b="0" i="0" u="none" strike="noStrike" dirty="0">
                        <a:solidFill>
                          <a:srgbClr val="000000"/>
                        </a:solidFill>
                        <a:effectLst/>
                        <a:latin typeface="Trebuchet MS" panose="020B0603020202020204" pitchFamily="34" charset="0"/>
                      </a:endParaRPr>
                    </a:p>
                  </a:txBody>
                  <a:tcPr marL="9525" marR="9525" marT="9525" marB="0" anchor="ctr"/>
                </a:tc>
                <a:tc>
                  <a:txBody>
                    <a:bodyPr/>
                    <a:lstStyle/>
                    <a:p>
                      <a:pPr algn="ctr" rtl="0" fontAlgn="ctr"/>
                      <a:r>
                        <a:rPr lang="sv-SE" sz="1400" u="none" strike="noStrike" dirty="0">
                          <a:effectLst/>
                        </a:rPr>
                        <a:t>Västra Götalands län (*1 288)</a:t>
                      </a:r>
                      <a:endParaRPr lang="sv-SE" sz="1400" b="0" i="0" u="none" strike="noStrike" dirty="0">
                        <a:solidFill>
                          <a:srgbClr val="000000"/>
                        </a:solidFill>
                        <a:effectLst/>
                        <a:latin typeface="Trebuchet MS" panose="020B0603020202020204" pitchFamily="34" charset="0"/>
                      </a:endParaRPr>
                    </a:p>
                  </a:txBody>
                  <a:tcPr marL="9525" marR="9525" marT="9525" marB="0" anchor="ctr"/>
                </a:tc>
                <a:extLst>
                  <a:ext uri="{0D108BD9-81ED-4DB2-BD59-A6C34878D82A}">
                    <a16:rowId xmlns:a16="http://schemas.microsoft.com/office/drawing/2014/main" val="2405359619"/>
                  </a:ext>
                </a:extLst>
              </a:tr>
              <a:tr h="257175">
                <a:tc>
                  <a:txBody>
                    <a:bodyPr/>
                    <a:lstStyle/>
                    <a:p>
                      <a:pPr algn="l" rtl="0" fontAlgn="ctr"/>
                      <a:r>
                        <a:rPr lang="sv-SE" sz="1400" u="none" strike="noStrike">
                          <a:effectLst/>
                        </a:rPr>
                        <a:t>Stöld</a:t>
                      </a:r>
                      <a:endParaRPr lang="sv-SE" sz="1400" b="0" i="0" u="none" strike="noStrike">
                        <a:solidFill>
                          <a:srgbClr val="000000"/>
                        </a:solidFill>
                        <a:effectLst/>
                        <a:latin typeface="Trebuchet MS" panose="020B0603020202020204" pitchFamily="34" charset="0"/>
                      </a:endParaRPr>
                    </a:p>
                  </a:txBody>
                  <a:tcPr marL="9525" marR="9525" marT="9525" marB="0" anchor="ctr"/>
                </a:tc>
                <a:tc>
                  <a:txBody>
                    <a:bodyPr/>
                    <a:lstStyle/>
                    <a:p>
                      <a:pPr algn="ctr" rtl="0" fontAlgn="ctr"/>
                      <a:r>
                        <a:rPr lang="sv-SE" sz="1400" u="none" strike="noStrike">
                          <a:effectLst/>
                        </a:rPr>
                        <a:t>35%</a:t>
                      </a:r>
                      <a:endParaRPr lang="sv-SE" sz="1400" b="0" i="0" u="none" strike="noStrike">
                        <a:solidFill>
                          <a:srgbClr val="000000"/>
                        </a:solidFill>
                        <a:effectLst/>
                        <a:latin typeface="Trebuchet MS" panose="020B0603020202020204" pitchFamily="34" charset="0"/>
                      </a:endParaRPr>
                    </a:p>
                  </a:txBody>
                  <a:tcPr marL="9525" marR="9525" marT="9525" marB="0" anchor="ctr"/>
                </a:tc>
                <a:tc>
                  <a:txBody>
                    <a:bodyPr/>
                    <a:lstStyle/>
                    <a:p>
                      <a:pPr algn="ctr" rtl="0" fontAlgn="ctr"/>
                      <a:r>
                        <a:rPr lang="sv-SE" sz="1400" u="none" strike="noStrike">
                          <a:effectLst/>
                        </a:rPr>
                        <a:t>33%</a:t>
                      </a:r>
                      <a:endParaRPr lang="sv-SE" sz="1400" b="0" i="0" u="none" strike="noStrike">
                        <a:solidFill>
                          <a:srgbClr val="000000"/>
                        </a:solidFill>
                        <a:effectLst/>
                        <a:latin typeface="Trebuchet MS" panose="020B0603020202020204" pitchFamily="34" charset="0"/>
                      </a:endParaRPr>
                    </a:p>
                  </a:txBody>
                  <a:tcPr marL="9525" marR="9525" marT="9525" marB="0" anchor="ctr"/>
                </a:tc>
                <a:extLst>
                  <a:ext uri="{0D108BD9-81ED-4DB2-BD59-A6C34878D82A}">
                    <a16:rowId xmlns:a16="http://schemas.microsoft.com/office/drawing/2014/main" val="1679031808"/>
                  </a:ext>
                </a:extLst>
              </a:tr>
              <a:tr h="247650">
                <a:tc>
                  <a:txBody>
                    <a:bodyPr/>
                    <a:lstStyle/>
                    <a:p>
                      <a:pPr algn="l" rtl="0" fontAlgn="ctr"/>
                      <a:r>
                        <a:rPr lang="sv-SE" sz="1400" u="none" strike="noStrike">
                          <a:effectLst/>
                        </a:rPr>
                        <a:t>Inbrott</a:t>
                      </a:r>
                      <a:endParaRPr lang="sv-SE" sz="1400" b="0" i="0" u="none" strike="noStrike">
                        <a:solidFill>
                          <a:srgbClr val="000000"/>
                        </a:solidFill>
                        <a:effectLst/>
                        <a:latin typeface="Trebuchet MS" panose="020B0603020202020204" pitchFamily="34" charset="0"/>
                      </a:endParaRPr>
                    </a:p>
                  </a:txBody>
                  <a:tcPr marL="9525" marR="9525" marT="9525" marB="0" anchor="ctr"/>
                </a:tc>
                <a:tc>
                  <a:txBody>
                    <a:bodyPr/>
                    <a:lstStyle/>
                    <a:p>
                      <a:pPr algn="ctr" rtl="0" fontAlgn="ctr"/>
                      <a:r>
                        <a:rPr lang="sv-SE" sz="1400" u="none" strike="noStrike">
                          <a:effectLst/>
                        </a:rPr>
                        <a:t>30%</a:t>
                      </a:r>
                      <a:endParaRPr lang="sv-SE" sz="1400" b="0" i="0" u="none" strike="noStrike">
                        <a:solidFill>
                          <a:srgbClr val="000000"/>
                        </a:solidFill>
                        <a:effectLst/>
                        <a:latin typeface="Trebuchet MS" panose="020B0603020202020204" pitchFamily="34" charset="0"/>
                      </a:endParaRPr>
                    </a:p>
                  </a:txBody>
                  <a:tcPr marL="9525" marR="9525" marT="9525" marB="0" anchor="ctr"/>
                </a:tc>
                <a:tc>
                  <a:txBody>
                    <a:bodyPr/>
                    <a:lstStyle/>
                    <a:p>
                      <a:pPr algn="ctr" rtl="0" fontAlgn="ctr"/>
                      <a:r>
                        <a:rPr lang="sv-SE" sz="1400" u="none" strike="noStrike">
                          <a:effectLst/>
                        </a:rPr>
                        <a:t>32,20%</a:t>
                      </a:r>
                      <a:endParaRPr lang="sv-SE" sz="1400" b="0" i="0" u="none" strike="noStrike">
                        <a:solidFill>
                          <a:srgbClr val="000000"/>
                        </a:solidFill>
                        <a:effectLst/>
                        <a:latin typeface="Trebuchet MS" panose="020B0603020202020204" pitchFamily="34" charset="0"/>
                      </a:endParaRPr>
                    </a:p>
                  </a:txBody>
                  <a:tcPr marL="9525" marR="9525" marT="9525" marB="0" anchor="ctr"/>
                </a:tc>
                <a:extLst>
                  <a:ext uri="{0D108BD9-81ED-4DB2-BD59-A6C34878D82A}">
                    <a16:rowId xmlns:a16="http://schemas.microsoft.com/office/drawing/2014/main" val="1433946130"/>
                  </a:ext>
                </a:extLst>
              </a:tr>
              <a:tr h="247650">
                <a:tc>
                  <a:txBody>
                    <a:bodyPr/>
                    <a:lstStyle/>
                    <a:p>
                      <a:pPr algn="l" rtl="0" fontAlgn="ctr"/>
                      <a:r>
                        <a:rPr lang="sv-SE" sz="1400" u="none" strike="noStrike">
                          <a:effectLst/>
                        </a:rPr>
                        <a:t>Missnöje med polis</a:t>
                      </a:r>
                      <a:endParaRPr lang="sv-SE" sz="1400" b="0" i="0" u="none" strike="noStrike">
                        <a:solidFill>
                          <a:srgbClr val="000000"/>
                        </a:solidFill>
                        <a:effectLst/>
                        <a:latin typeface="Trebuchet MS" panose="020B0603020202020204" pitchFamily="34" charset="0"/>
                      </a:endParaRPr>
                    </a:p>
                  </a:txBody>
                  <a:tcPr marL="9525" marR="9525" marT="9525" marB="0" anchor="ctr"/>
                </a:tc>
                <a:tc>
                  <a:txBody>
                    <a:bodyPr/>
                    <a:lstStyle/>
                    <a:p>
                      <a:pPr algn="ctr" rtl="0" fontAlgn="ctr"/>
                      <a:r>
                        <a:rPr lang="sv-SE" sz="1400" u="none" strike="noStrike">
                          <a:effectLst/>
                        </a:rPr>
                        <a:t>19%</a:t>
                      </a:r>
                      <a:endParaRPr lang="sv-SE" sz="1400" b="0" i="0" u="none" strike="noStrike">
                        <a:solidFill>
                          <a:srgbClr val="000000"/>
                        </a:solidFill>
                        <a:effectLst/>
                        <a:latin typeface="Trebuchet MS" panose="020B0603020202020204" pitchFamily="34" charset="0"/>
                      </a:endParaRPr>
                    </a:p>
                  </a:txBody>
                  <a:tcPr marL="9525" marR="9525" marT="9525" marB="0" anchor="ctr"/>
                </a:tc>
                <a:tc>
                  <a:txBody>
                    <a:bodyPr/>
                    <a:lstStyle/>
                    <a:p>
                      <a:pPr algn="ctr" rtl="0" fontAlgn="ctr"/>
                      <a:r>
                        <a:rPr lang="sv-SE" sz="1400" u="none" strike="noStrike">
                          <a:effectLst/>
                        </a:rPr>
                        <a:t>21,10%</a:t>
                      </a:r>
                      <a:endParaRPr lang="sv-SE" sz="1400" b="0" i="0" u="none" strike="noStrike">
                        <a:solidFill>
                          <a:srgbClr val="000000"/>
                        </a:solidFill>
                        <a:effectLst/>
                        <a:latin typeface="Trebuchet MS" panose="020B0603020202020204" pitchFamily="34" charset="0"/>
                      </a:endParaRPr>
                    </a:p>
                  </a:txBody>
                  <a:tcPr marL="9525" marR="9525" marT="9525" marB="0" anchor="ctr"/>
                </a:tc>
                <a:extLst>
                  <a:ext uri="{0D108BD9-81ED-4DB2-BD59-A6C34878D82A}">
                    <a16:rowId xmlns:a16="http://schemas.microsoft.com/office/drawing/2014/main" val="1868649798"/>
                  </a:ext>
                </a:extLst>
              </a:tr>
              <a:tr h="247650">
                <a:tc>
                  <a:txBody>
                    <a:bodyPr/>
                    <a:lstStyle/>
                    <a:p>
                      <a:pPr algn="l" rtl="0" fontAlgn="ctr"/>
                      <a:r>
                        <a:rPr lang="sv-SE" sz="1400" u="none" strike="noStrike">
                          <a:effectLst/>
                        </a:rPr>
                        <a:t>Skadegörelse</a:t>
                      </a:r>
                      <a:endParaRPr lang="sv-SE" sz="1400" b="0" i="0" u="none" strike="noStrike">
                        <a:solidFill>
                          <a:srgbClr val="000000"/>
                        </a:solidFill>
                        <a:effectLst/>
                        <a:latin typeface="Trebuchet MS" panose="020B0603020202020204" pitchFamily="34" charset="0"/>
                      </a:endParaRPr>
                    </a:p>
                  </a:txBody>
                  <a:tcPr marL="9525" marR="9525" marT="9525" marB="0" anchor="ctr"/>
                </a:tc>
                <a:tc>
                  <a:txBody>
                    <a:bodyPr/>
                    <a:lstStyle/>
                    <a:p>
                      <a:pPr algn="ctr" rtl="0" fontAlgn="ctr"/>
                      <a:r>
                        <a:rPr lang="sv-SE" sz="1400" u="none" strike="noStrike">
                          <a:effectLst/>
                        </a:rPr>
                        <a:t>14%</a:t>
                      </a:r>
                      <a:endParaRPr lang="sv-SE" sz="1400" b="0" i="0" u="none" strike="noStrike">
                        <a:solidFill>
                          <a:srgbClr val="000000"/>
                        </a:solidFill>
                        <a:effectLst/>
                        <a:latin typeface="Trebuchet MS" panose="020B0603020202020204" pitchFamily="34" charset="0"/>
                      </a:endParaRPr>
                    </a:p>
                  </a:txBody>
                  <a:tcPr marL="9525" marR="9525" marT="9525" marB="0" anchor="ctr"/>
                </a:tc>
                <a:tc>
                  <a:txBody>
                    <a:bodyPr/>
                    <a:lstStyle/>
                    <a:p>
                      <a:pPr algn="ctr" rtl="0" fontAlgn="ctr"/>
                      <a:r>
                        <a:rPr lang="sv-SE" sz="1400" u="none" strike="noStrike">
                          <a:effectLst/>
                        </a:rPr>
                        <a:t>12%</a:t>
                      </a:r>
                      <a:endParaRPr lang="sv-SE" sz="1400" b="0" i="0" u="none" strike="noStrike">
                        <a:solidFill>
                          <a:srgbClr val="000000"/>
                        </a:solidFill>
                        <a:effectLst/>
                        <a:latin typeface="Trebuchet MS" panose="020B0603020202020204" pitchFamily="34" charset="0"/>
                      </a:endParaRPr>
                    </a:p>
                  </a:txBody>
                  <a:tcPr marL="9525" marR="9525" marT="9525" marB="0" anchor="ctr"/>
                </a:tc>
                <a:extLst>
                  <a:ext uri="{0D108BD9-81ED-4DB2-BD59-A6C34878D82A}">
                    <a16:rowId xmlns:a16="http://schemas.microsoft.com/office/drawing/2014/main" val="2105222453"/>
                  </a:ext>
                </a:extLst>
              </a:tr>
              <a:tr h="247650">
                <a:tc>
                  <a:txBody>
                    <a:bodyPr/>
                    <a:lstStyle/>
                    <a:p>
                      <a:pPr algn="l" rtl="0" fontAlgn="ctr"/>
                      <a:r>
                        <a:rPr lang="sv-SE" sz="1400" u="none" strike="noStrike">
                          <a:effectLst/>
                        </a:rPr>
                        <a:t>Otrygghet</a:t>
                      </a:r>
                      <a:endParaRPr lang="sv-SE" sz="1400" b="0" i="0" u="none" strike="noStrike">
                        <a:solidFill>
                          <a:srgbClr val="000000"/>
                        </a:solidFill>
                        <a:effectLst/>
                        <a:latin typeface="Trebuchet MS" panose="020B0603020202020204" pitchFamily="34" charset="0"/>
                      </a:endParaRPr>
                    </a:p>
                  </a:txBody>
                  <a:tcPr marL="9525" marR="9525" marT="9525" marB="0" anchor="ctr"/>
                </a:tc>
                <a:tc>
                  <a:txBody>
                    <a:bodyPr/>
                    <a:lstStyle/>
                    <a:p>
                      <a:pPr algn="ctr" rtl="0" fontAlgn="ctr"/>
                      <a:r>
                        <a:rPr lang="sv-SE" sz="1400" u="none" strike="noStrike">
                          <a:effectLst/>
                        </a:rPr>
                        <a:t>14%</a:t>
                      </a:r>
                      <a:endParaRPr lang="sv-SE" sz="1400" b="0" i="0" u="none" strike="noStrike">
                        <a:solidFill>
                          <a:srgbClr val="000000"/>
                        </a:solidFill>
                        <a:effectLst/>
                        <a:latin typeface="Trebuchet MS" panose="020B0603020202020204" pitchFamily="34" charset="0"/>
                      </a:endParaRPr>
                    </a:p>
                  </a:txBody>
                  <a:tcPr marL="9525" marR="9525" marT="9525" marB="0" anchor="ctr"/>
                </a:tc>
                <a:tc>
                  <a:txBody>
                    <a:bodyPr/>
                    <a:lstStyle/>
                    <a:p>
                      <a:pPr algn="ctr" rtl="0" fontAlgn="ctr"/>
                      <a:r>
                        <a:rPr lang="sv-SE" sz="1400" u="none" strike="noStrike">
                          <a:effectLst/>
                        </a:rPr>
                        <a:t>13,80%</a:t>
                      </a:r>
                      <a:endParaRPr lang="sv-SE" sz="1400" b="0" i="0" u="none" strike="noStrike">
                        <a:solidFill>
                          <a:srgbClr val="000000"/>
                        </a:solidFill>
                        <a:effectLst/>
                        <a:latin typeface="Trebuchet MS" panose="020B0603020202020204" pitchFamily="34" charset="0"/>
                      </a:endParaRPr>
                    </a:p>
                  </a:txBody>
                  <a:tcPr marL="9525" marR="9525" marT="9525" marB="0" anchor="ctr"/>
                </a:tc>
                <a:extLst>
                  <a:ext uri="{0D108BD9-81ED-4DB2-BD59-A6C34878D82A}">
                    <a16:rowId xmlns:a16="http://schemas.microsoft.com/office/drawing/2014/main" val="3338330505"/>
                  </a:ext>
                </a:extLst>
              </a:tr>
              <a:tr h="247650">
                <a:tc>
                  <a:txBody>
                    <a:bodyPr/>
                    <a:lstStyle/>
                    <a:p>
                      <a:pPr algn="l" rtl="0" fontAlgn="ctr"/>
                      <a:r>
                        <a:rPr lang="sv-SE" sz="1400" u="none" strike="noStrike">
                          <a:effectLst/>
                        </a:rPr>
                        <a:t>Narkotika</a:t>
                      </a:r>
                      <a:endParaRPr lang="sv-SE" sz="1400" b="0" i="0" u="none" strike="noStrike">
                        <a:solidFill>
                          <a:srgbClr val="000000"/>
                        </a:solidFill>
                        <a:effectLst/>
                        <a:latin typeface="Trebuchet MS" panose="020B0603020202020204" pitchFamily="34" charset="0"/>
                      </a:endParaRPr>
                    </a:p>
                  </a:txBody>
                  <a:tcPr marL="9525" marR="9525" marT="9525" marB="0" anchor="ctr"/>
                </a:tc>
                <a:tc>
                  <a:txBody>
                    <a:bodyPr/>
                    <a:lstStyle/>
                    <a:p>
                      <a:pPr algn="ctr" rtl="0" fontAlgn="ctr"/>
                      <a:r>
                        <a:rPr lang="sv-SE" sz="1400" u="none" strike="noStrike">
                          <a:effectLst/>
                        </a:rPr>
                        <a:t>6%</a:t>
                      </a:r>
                      <a:endParaRPr lang="sv-SE" sz="1400" b="0" i="0" u="none" strike="noStrike">
                        <a:solidFill>
                          <a:srgbClr val="000000"/>
                        </a:solidFill>
                        <a:effectLst/>
                        <a:latin typeface="Trebuchet MS" panose="020B0603020202020204" pitchFamily="34" charset="0"/>
                      </a:endParaRPr>
                    </a:p>
                  </a:txBody>
                  <a:tcPr marL="9525" marR="9525" marT="9525" marB="0" anchor="ctr"/>
                </a:tc>
                <a:tc>
                  <a:txBody>
                    <a:bodyPr/>
                    <a:lstStyle/>
                    <a:p>
                      <a:pPr algn="ctr" rtl="0" fontAlgn="ctr"/>
                      <a:r>
                        <a:rPr lang="sv-SE" sz="1400" u="none" strike="noStrike">
                          <a:effectLst/>
                        </a:rPr>
                        <a:t>6,30%</a:t>
                      </a:r>
                      <a:endParaRPr lang="sv-SE" sz="1400" b="0" i="0" u="none" strike="noStrike">
                        <a:solidFill>
                          <a:srgbClr val="000000"/>
                        </a:solidFill>
                        <a:effectLst/>
                        <a:latin typeface="Trebuchet MS" panose="020B0603020202020204" pitchFamily="34" charset="0"/>
                      </a:endParaRPr>
                    </a:p>
                  </a:txBody>
                  <a:tcPr marL="9525" marR="9525" marT="9525" marB="0" anchor="ctr"/>
                </a:tc>
                <a:extLst>
                  <a:ext uri="{0D108BD9-81ED-4DB2-BD59-A6C34878D82A}">
                    <a16:rowId xmlns:a16="http://schemas.microsoft.com/office/drawing/2014/main" val="2328780806"/>
                  </a:ext>
                </a:extLst>
              </a:tr>
              <a:tr h="247650">
                <a:tc>
                  <a:txBody>
                    <a:bodyPr/>
                    <a:lstStyle/>
                    <a:p>
                      <a:pPr algn="l" rtl="0" fontAlgn="ctr"/>
                      <a:r>
                        <a:rPr lang="sv-SE" sz="1400" u="none" strike="noStrike">
                          <a:effectLst/>
                        </a:rPr>
                        <a:t>Hot och våld</a:t>
                      </a:r>
                      <a:endParaRPr lang="sv-SE" sz="1400" b="0" i="0" u="none" strike="noStrike">
                        <a:solidFill>
                          <a:srgbClr val="000000"/>
                        </a:solidFill>
                        <a:effectLst/>
                        <a:latin typeface="Trebuchet MS" panose="020B0603020202020204" pitchFamily="34" charset="0"/>
                      </a:endParaRPr>
                    </a:p>
                  </a:txBody>
                  <a:tcPr marL="9525" marR="9525" marT="9525" marB="0" anchor="ctr"/>
                </a:tc>
                <a:tc>
                  <a:txBody>
                    <a:bodyPr/>
                    <a:lstStyle/>
                    <a:p>
                      <a:pPr algn="ctr" rtl="0" fontAlgn="ctr"/>
                      <a:r>
                        <a:rPr lang="sv-SE" sz="1400" u="none" strike="noStrike">
                          <a:effectLst/>
                        </a:rPr>
                        <a:t>5%</a:t>
                      </a:r>
                      <a:endParaRPr lang="sv-SE" sz="1400" b="0" i="0" u="none" strike="noStrike">
                        <a:solidFill>
                          <a:srgbClr val="000000"/>
                        </a:solidFill>
                        <a:effectLst/>
                        <a:latin typeface="Trebuchet MS" panose="020B0603020202020204" pitchFamily="34" charset="0"/>
                      </a:endParaRPr>
                    </a:p>
                  </a:txBody>
                  <a:tcPr marL="9525" marR="9525" marT="9525" marB="0" anchor="ctr"/>
                </a:tc>
                <a:tc>
                  <a:txBody>
                    <a:bodyPr/>
                    <a:lstStyle/>
                    <a:p>
                      <a:pPr algn="ctr" rtl="0" fontAlgn="ctr"/>
                      <a:r>
                        <a:rPr lang="sv-SE" sz="1400" u="none" strike="noStrike">
                          <a:effectLst/>
                        </a:rPr>
                        <a:t>4,50%</a:t>
                      </a:r>
                      <a:endParaRPr lang="sv-SE" sz="1400" b="0" i="0" u="none" strike="noStrike">
                        <a:solidFill>
                          <a:srgbClr val="000000"/>
                        </a:solidFill>
                        <a:effectLst/>
                        <a:latin typeface="Trebuchet MS" panose="020B0603020202020204" pitchFamily="34" charset="0"/>
                      </a:endParaRPr>
                    </a:p>
                  </a:txBody>
                  <a:tcPr marL="9525" marR="9525" marT="9525" marB="0" anchor="ctr"/>
                </a:tc>
                <a:extLst>
                  <a:ext uri="{0D108BD9-81ED-4DB2-BD59-A6C34878D82A}">
                    <a16:rowId xmlns:a16="http://schemas.microsoft.com/office/drawing/2014/main" val="3081387764"/>
                  </a:ext>
                </a:extLst>
              </a:tr>
              <a:tr h="247650">
                <a:tc>
                  <a:txBody>
                    <a:bodyPr/>
                    <a:lstStyle/>
                    <a:p>
                      <a:pPr algn="l" rtl="0" fontAlgn="ctr"/>
                      <a:r>
                        <a:rPr lang="sv-SE" sz="1400" u="none" strike="noStrike">
                          <a:effectLst/>
                        </a:rPr>
                        <a:t>Organiserad brottslighet</a:t>
                      </a:r>
                      <a:endParaRPr lang="sv-SE" sz="1400" b="0" i="0" u="none" strike="noStrike">
                        <a:solidFill>
                          <a:srgbClr val="000000"/>
                        </a:solidFill>
                        <a:effectLst/>
                        <a:latin typeface="Trebuchet MS" panose="020B0603020202020204" pitchFamily="34" charset="0"/>
                      </a:endParaRPr>
                    </a:p>
                  </a:txBody>
                  <a:tcPr marL="9525" marR="9525" marT="9525" marB="0" anchor="ctr"/>
                </a:tc>
                <a:tc>
                  <a:txBody>
                    <a:bodyPr/>
                    <a:lstStyle/>
                    <a:p>
                      <a:pPr algn="ctr" rtl="0" fontAlgn="ctr"/>
                      <a:r>
                        <a:rPr lang="sv-SE" sz="1400" u="none" strike="noStrike">
                          <a:effectLst/>
                        </a:rPr>
                        <a:t>5%</a:t>
                      </a:r>
                      <a:endParaRPr lang="sv-SE" sz="1400" b="0" i="0" u="none" strike="noStrike">
                        <a:solidFill>
                          <a:srgbClr val="000000"/>
                        </a:solidFill>
                        <a:effectLst/>
                        <a:latin typeface="Trebuchet MS" panose="020B0603020202020204" pitchFamily="34" charset="0"/>
                      </a:endParaRPr>
                    </a:p>
                  </a:txBody>
                  <a:tcPr marL="9525" marR="9525" marT="9525" marB="0" anchor="ctr"/>
                </a:tc>
                <a:tc>
                  <a:txBody>
                    <a:bodyPr/>
                    <a:lstStyle/>
                    <a:p>
                      <a:pPr algn="ctr" rtl="0" fontAlgn="ctr"/>
                      <a:r>
                        <a:rPr lang="sv-SE" sz="1400" u="none" strike="noStrike">
                          <a:effectLst/>
                        </a:rPr>
                        <a:t>5,50%</a:t>
                      </a:r>
                      <a:endParaRPr lang="sv-SE" sz="1400" b="0" i="0" u="none" strike="noStrike">
                        <a:solidFill>
                          <a:srgbClr val="000000"/>
                        </a:solidFill>
                        <a:effectLst/>
                        <a:latin typeface="Trebuchet MS" panose="020B0603020202020204" pitchFamily="34" charset="0"/>
                      </a:endParaRPr>
                    </a:p>
                  </a:txBody>
                  <a:tcPr marL="9525" marR="9525" marT="9525" marB="0" anchor="ctr"/>
                </a:tc>
                <a:extLst>
                  <a:ext uri="{0D108BD9-81ED-4DB2-BD59-A6C34878D82A}">
                    <a16:rowId xmlns:a16="http://schemas.microsoft.com/office/drawing/2014/main" val="2315260666"/>
                  </a:ext>
                </a:extLst>
              </a:tr>
              <a:tr h="247650">
                <a:tc>
                  <a:txBody>
                    <a:bodyPr/>
                    <a:lstStyle/>
                    <a:p>
                      <a:pPr algn="l" rtl="0" fontAlgn="ctr"/>
                      <a:r>
                        <a:rPr lang="sv-SE" sz="1400" u="none" strike="noStrike">
                          <a:effectLst/>
                        </a:rPr>
                        <a:t>Ungdomar</a:t>
                      </a:r>
                      <a:endParaRPr lang="sv-SE" sz="1400" b="0" i="0" u="none" strike="noStrike">
                        <a:solidFill>
                          <a:srgbClr val="000000"/>
                        </a:solidFill>
                        <a:effectLst/>
                        <a:latin typeface="Trebuchet MS" panose="020B0603020202020204" pitchFamily="34" charset="0"/>
                      </a:endParaRPr>
                    </a:p>
                  </a:txBody>
                  <a:tcPr marL="9525" marR="9525" marT="9525" marB="0" anchor="ctr"/>
                </a:tc>
                <a:tc>
                  <a:txBody>
                    <a:bodyPr/>
                    <a:lstStyle/>
                    <a:p>
                      <a:pPr algn="ctr" rtl="0" fontAlgn="ctr"/>
                      <a:r>
                        <a:rPr lang="sv-SE" sz="1400" u="none" strike="noStrike">
                          <a:effectLst/>
                        </a:rPr>
                        <a:t>3%</a:t>
                      </a:r>
                      <a:endParaRPr lang="sv-SE" sz="1400" b="0" i="0" u="none" strike="noStrike">
                        <a:solidFill>
                          <a:srgbClr val="000000"/>
                        </a:solidFill>
                        <a:effectLst/>
                        <a:latin typeface="Trebuchet MS" panose="020B0603020202020204" pitchFamily="34" charset="0"/>
                      </a:endParaRPr>
                    </a:p>
                  </a:txBody>
                  <a:tcPr marL="9525" marR="9525" marT="9525" marB="0" anchor="ctr"/>
                </a:tc>
                <a:tc>
                  <a:txBody>
                    <a:bodyPr/>
                    <a:lstStyle/>
                    <a:p>
                      <a:pPr algn="ctr" rtl="0" fontAlgn="ctr"/>
                      <a:r>
                        <a:rPr lang="sv-SE" sz="1400" u="none" strike="noStrike">
                          <a:effectLst/>
                        </a:rPr>
                        <a:t>4,10%</a:t>
                      </a:r>
                      <a:endParaRPr lang="sv-SE" sz="1400" b="0" i="0" u="none" strike="noStrike">
                        <a:solidFill>
                          <a:srgbClr val="000000"/>
                        </a:solidFill>
                        <a:effectLst/>
                        <a:latin typeface="Trebuchet MS" panose="020B0603020202020204" pitchFamily="34" charset="0"/>
                      </a:endParaRPr>
                    </a:p>
                  </a:txBody>
                  <a:tcPr marL="9525" marR="9525" marT="9525" marB="0" anchor="ctr"/>
                </a:tc>
                <a:extLst>
                  <a:ext uri="{0D108BD9-81ED-4DB2-BD59-A6C34878D82A}">
                    <a16:rowId xmlns:a16="http://schemas.microsoft.com/office/drawing/2014/main" val="3280740938"/>
                  </a:ext>
                </a:extLst>
              </a:tr>
              <a:tr h="247650">
                <a:tc>
                  <a:txBody>
                    <a:bodyPr/>
                    <a:lstStyle/>
                    <a:p>
                      <a:pPr algn="l" rtl="0" fontAlgn="ctr"/>
                      <a:r>
                        <a:rPr lang="sv-SE" sz="1400" u="none" strike="noStrike">
                          <a:effectLst/>
                        </a:rPr>
                        <a:t>Rån</a:t>
                      </a:r>
                      <a:endParaRPr lang="sv-SE" sz="1400" b="0" i="0" u="none" strike="noStrike">
                        <a:solidFill>
                          <a:srgbClr val="000000"/>
                        </a:solidFill>
                        <a:effectLst/>
                        <a:latin typeface="Trebuchet MS" panose="020B0603020202020204" pitchFamily="34" charset="0"/>
                      </a:endParaRPr>
                    </a:p>
                  </a:txBody>
                  <a:tcPr marL="9525" marR="9525" marT="9525" marB="0" anchor="ctr"/>
                </a:tc>
                <a:tc>
                  <a:txBody>
                    <a:bodyPr/>
                    <a:lstStyle/>
                    <a:p>
                      <a:pPr algn="ctr" rtl="0" fontAlgn="ctr"/>
                      <a:r>
                        <a:rPr lang="sv-SE" sz="1400" u="none" strike="noStrike">
                          <a:effectLst/>
                        </a:rPr>
                        <a:t>3%</a:t>
                      </a:r>
                      <a:endParaRPr lang="sv-SE" sz="1400" b="0" i="0" u="none" strike="noStrike">
                        <a:solidFill>
                          <a:srgbClr val="000000"/>
                        </a:solidFill>
                        <a:effectLst/>
                        <a:latin typeface="Trebuchet MS" panose="020B0603020202020204" pitchFamily="34" charset="0"/>
                      </a:endParaRPr>
                    </a:p>
                  </a:txBody>
                  <a:tcPr marL="9525" marR="9525" marT="9525" marB="0" anchor="ctr"/>
                </a:tc>
                <a:tc>
                  <a:txBody>
                    <a:bodyPr/>
                    <a:lstStyle/>
                    <a:p>
                      <a:pPr algn="ctr" rtl="0" fontAlgn="ctr"/>
                      <a:r>
                        <a:rPr lang="sv-SE" sz="1400" u="none" strike="noStrike" dirty="0">
                          <a:effectLst/>
                        </a:rPr>
                        <a:t>2,70%</a:t>
                      </a:r>
                      <a:endParaRPr lang="sv-SE" sz="1400" b="0" i="0" u="none" strike="noStrike" dirty="0">
                        <a:solidFill>
                          <a:srgbClr val="000000"/>
                        </a:solidFill>
                        <a:effectLst/>
                        <a:latin typeface="Trebuchet MS" panose="020B0603020202020204" pitchFamily="34" charset="0"/>
                      </a:endParaRPr>
                    </a:p>
                  </a:txBody>
                  <a:tcPr marL="9525" marR="9525" marT="9525" marB="0" anchor="ctr"/>
                </a:tc>
                <a:extLst>
                  <a:ext uri="{0D108BD9-81ED-4DB2-BD59-A6C34878D82A}">
                    <a16:rowId xmlns:a16="http://schemas.microsoft.com/office/drawing/2014/main" val="1381166661"/>
                  </a:ext>
                </a:extLst>
              </a:tr>
            </a:tbl>
          </a:graphicData>
        </a:graphic>
      </p:graphicFrame>
      <p:sp>
        <p:nvSpPr>
          <p:cNvPr id="7" name="textruta 6">
            <a:extLst>
              <a:ext uri="{FF2B5EF4-FFF2-40B4-BE49-F238E27FC236}">
                <a16:creationId xmlns:a16="http://schemas.microsoft.com/office/drawing/2014/main" id="{48D1D85B-1239-4776-989E-E8FC26B4D888}"/>
              </a:ext>
            </a:extLst>
          </p:cNvPr>
          <p:cNvSpPr txBox="1"/>
          <p:nvPr/>
        </p:nvSpPr>
        <p:spPr>
          <a:xfrm>
            <a:off x="8177866" y="5963720"/>
            <a:ext cx="235131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33414E"/>
                </a:solidFill>
                <a:effectLst/>
                <a:uLnTx/>
                <a:uFillTx/>
                <a:latin typeface="Arial" panose="020B0604020202020204"/>
                <a:ea typeface="+mn-ea"/>
                <a:cs typeface="+mn-cs"/>
              </a:rPr>
              <a:t>*Antal svarande</a:t>
            </a:r>
          </a:p>
        </p:txBody>
      </p:sp>
    </p:spTree>
    <p:extLst>
      <p:ext uri="{BB962C8B-B14F-4D97-AF65-F5344CB8AC3E}">
        <p14:creationId xmlns:p14="http://schemas.microsoft.com/office/powerpoint/2010/main" val="2352122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189CFBA-CD14-4B91-8F96-56ED22C46A82}"/>
              </a:ext>
            </a:extLst>
          </p:cNvPr>
          <p:cNvSpPr>
            <a:spLocks noGrp="1"/>
          </p:cNvSpPr>
          <p:nvPr>
            <p:ph type="title"/>
          </p:nvPr>
        </p:nvSpPr>
        <p:spPr/>
        <p:txBody>
          <a:bodyPr/>
          <a:lstStyle/>
          <a:p>
            <a:r>
              <a:rPr lang="sv-SE" dirty="0"/>
              <a:t>Stölder kostar överlägset mest</a:t>
            </a:r>
          </a:p>
        </p:txBody>
      </p:sp>
      <p:sp>
        <p:nvSpPr>
          <p:cNvPr id="5" name="Platshållare för text 4">
            <a:extLst>
              <a:ext uri="{FF2B5EF4-FFF2-40B4-BE49-F238E27FC236}">
                <a16:creationId xmlns:a16="http://schemas.microsoft.com/office/drawing/2014/main" id="{38F92827-7272-41EE-92D6-A5F2C77E65D6}"/>
              </a:ext>
            </a:extLst>
          </p:cNvPr>
          <p:cNvSpPr>
            <a:spLocks noGrp="1"/>
          </p:cNvSpPr>
          <p:nvPr>
            <p:ph type="body" sz="half" idx="2"/>
          </p:nvPr>
        </p:nvSpPr>
        <p:spPr/>
        <p:txBody>
          <a:bodyPr>
            <a:normAutofit fontScale="85000" lnSpcReduction="20000"/>
          </a:bodyPr>
          <a:lstStyle/>
          <a:p>
            <a:r>
              <a:rPr lang="sv-SE" dirty="0"/>
              <a:t>Företagens kostnader per brottstyp, miljoner kronor</a:t>
            </a:r>
          </a:p>
        </p:txBody>
      </p:sp>
      <p:sp>
        <p:nvSpPr>
          <p:cNvPr id="7" name="Platshållare för text 6">
            <a:extLst>
              <a:ext uri="{FF2B5EF4-FFF2-40B4-BE49-F238E27FC236}">
                <a16:creationId xmlns:a16="http://schemas.microsoft.com/office/drawing/2014/main" id="{CA922F32-9B91-4E1E-8031-8D0A79B7558A}"/>
              </a:ext>
            </a:extLst>
          </p:cNvPr>
          <p:cNvSpPr>
            <a:spLocks noGrp="1"/>
          </p:cNvSpPr>
          <p:nvPr>
            <p:ph type="body" sz="quarter" idx="11"/>
          </p:nvPr>
        </p:nvSpPr>
        <p:spPr/>
        <p:txBody>
          <a:bodyPr>
            <a:normAutofit/>
          </a:bodyPr>
          <a:lstStyle/>
          <a:p>
            <a:r>
              <a:rPr lang="sv-SE" sz="1600" dirty="0"/>
              <a:t>40 miljarder i direkta kostnader. Inklusive indirekta kostnader och </a:t>
            </a:r>
            <a:r>
              <a:rPr lang="sv-SE" sz="1600" dirty="0" err="1"/>
              <a:t>bfåtgärder</a:t>
            </a:r>
            <a:r>
              <a:rPr lang="sv-SE" sz="1600" dirty="0"/>
              <a:t> – 100 miljarder </a:t>
            </a:r>
          </a:p>
        </p:txBody>
      </p:sp>
      <p:graphicFrame>
        <p:nvGraphicFramePr>
          <p:cNvPr id="8" name="Platshållare för innehåll 7">
            <a:extLst>
              <a:ext uri="{FF2B5EF4-FFF2-40B4-BE49-F238E27FC236}">
                <a16:creationId xmlns:a16="http://schemas.microsoft.com/office/drawing/2014/main" id="{DED97255-E3E1-40DA-AEA5-E681F8C04C0D}"/>
              </a:ext>
            </a:extLst>
          </p:cNvPr>
          <p:cNvGraphicFramePr>
            <a:graphicFrameLocks noGrp="1"/>
          </p:cNvGraphicFramePr>
          <p:nvPr>
            <p:ph sz="quarter" idx="10"/>
            <p:extLst>
              <p:ext uri="{D42A27DB-BD31-4B8C-83A1-F6EECF244321}">
                <p14:modId xmlns:p14="http://schemas.microsoft.com/office/powerpoint/2010/main" val="2042691651"/>
              </p:ext>
            </p:extLst>
          </p:nvPr>
        </p:nvGraphicFramePr>
        <p:xfrm>
          <a:off x="977900" y="1333501"/>
          <a:ext cx="6948488" cy="43957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71464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ADD65B-9C22-4DB9-B4A5-EF3AF30EB4F1}"/>
              </a:ext>
            </a:extLst>
          </p:cNvPr>
          <p:cNvSpPr>
            <a:spLocks noGrp="1"/>
          </p:cNvSpPr>
          <p:nvPr>
            <p:ph type="title"/>
          </p:nvPr>
        </p:nvSpPr>
        <p:spPr>
          <a:xfrm>
            <a:off x="534990" y="681518"/>
            <a:ext cx="6947423" cy="615113"/>
          </a:xfrm>
        </p:spPr>
        <p:txBody>
          <a:bodyPr/>
          <a:lstStyle/>
          <a:p>
            <a:r>
              <a:rPr lang="sv-SE" sz="3200" dirty="0"/>
              <a:t>Nästan vartannat företag tror att risken för att drabbas av brott kommer att öka</a:t>
            </a:r>
          </a:p>
        </p:txBody>
      </p:sp>
      <p:sp>
        <p:nvSpPr>
          <p:cNvPr id="3" name="Platshållare för text 2">
            <a:extLst>
              <a:ext uri="{FF2B5EF4-FFF2-40B4-BE49-F238E27FC236}">
                <a16:creationId xmlns:a16="http://schemas.microsoft.com/office/drawing/2014/main" id="{471449DF-D6E8-4ED3-A3E0-2845C5150E67}"/>
              </a:ext>
            </a:extLst>
          </p:cNvPr>
          <p:cNvSpPr>
            <a:spLocks noGrp="1"/>
          </p:cNvSpPr>
          <p:nvPr>
            <p:ph type="body" sz="half" idx="2"/>
          </p:nvPr>
        </p:nvSpPr>
        <p:spPr/>
        <p:txBody>
          <a:bodyPr>
            <a:normAutofit fontScale="85000" lnSpcReduction="20000"/>
          </a:bodyPr>
          <a:lstStyle/>
          <a:p>
            <a:endParaRPr lang="sv-SE" dirty="0"/>
          </a:p>
        </p:txBody>
      </p:sp>
      <p:graphicFrame>
        <p:nvGraphicFramePr>
          <p:cNvPr id="8" name="Platshållare för innehåll 7">
            <a:extLst>
              <a:ext uri="{FF2B5EF4-FFF2-40B4-BE49-F238E27FC236}">
                <a16:creationId xmlns:a16="http://schemas.microsoft.com/office/drawing/2014/main" id="{3FA0FE49-F387-4BC5-B0BB-BF93C0AA1120}"/>
              </a:ext>
            </a:extLst>
          </p:cNvPr>
          <p:cNvGraphicFramePr>
            <a:graphicFrameLocks noGrp="1"/>
          </p:cNvGraphicFramePr>
          <p:nvPr>
            <p:ph sz="quarter" idx="10"/>
          </p:nvPr>
        </p:nvGraphicFramePr>
        <p:xfrm>
          <a:off x="684285" y="2187289"/>
          <a:ext cx="6948488" cy="3975903"/>
        </p:xfrm>
        <a:graphic>
          <a:graphicData uri="http://schemas.openxmlformats.org/drawingml/2006/chart">
            <c:chart xmlns:c="http://schemas.openxmlformats.org/drawingml/2006/chart" xmlns:r="http://schemas.openxmlformats.org/officeDocument/2006/relationships" r:id="rId3"/>
          </a:graphicData>
        </a:graphic>
      </p:graphicFrame>
      <p:sp>
        <p:nvSpPr>
          <p:cNvPr id="5" name="Platshållare för text 4">
            <a:extLst>
              <a:ext uri="{FF2B5EF4-FFF2-40B4-BE49-F238E27FC236}">
                <a16:creationId xmlns:a16="http://schemas.microsoft.com/office/drawing/2014/main" id="{109C0116-78B1-4E58-88B0-E7FC2190CB51}"/>
              </a:ext>
            </a:extLst>
          </p:cNvPr>
          <p:cNvSpPr>
            <a:spLocks noGrp="1"/>
          </p:cNvSpPr>
          <p:nvPr>
            <p:ph type="body" sz="quarter" idx="11"/>
          </p:nvPr>
        </p:nvSpPr>
        <p:spPr/>
        <p:txBody>
          <a:bodyPr>
            <a:normAutofit/>
          </a:bodyPr>
          <a:lstStyle/>
          <a:p>
            <a:r>
              <a:rPr lang="sv-SE" sz="1600" dirty="0"/>
              <a:t>Hotet mot företagande kräver effektivare åtgärder</a:t>
            </a:r>
          </a:p>
        </p:txBody>
      </p:sp>
    </p:spTree>
    <p:extLst>
      <p:ext uri="{BB962C8B-B14F-4D97-AF65-F5344CB8AC3E}">
        <p14:creationId xmlns:p14="http://schemas.microsoft.com/office/powerpoint/2010/main" val="1827422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En bild som visar berg, gräs, utomhus, fält&#10;&#10;Automatiskt genererad beskrivning">
            <a:extLst>
              <a:ext uri="{FF2B5EF4-FFF2-40B4-BE49-F238E27FC236}">
                <a16:creationId xmlns:a16="http://schemas.microsoft.com/office/drawing/2014/main" id="{58AFDB7D-9B7A-44F6-8258-547B9FAF03C7}"/>
              </a:ext>
            </a:extLst>
          </p:cNvPr>
          <p:cNvPicPr>
            <a:picLocks noGrp="1" noChangeAspect="1"/>
          </p:cNvPicPr>
          <p:nvPr>
            <p:ph type="pic" sz="quarter" idx="13"/>
          </p:nvPr>
        </p:nvPicPr>
        <p:blipFill>
          <a:blip r:embed="rId3"/>
          <a:srcRect l="14118" r="14118"/>
          <a:stretch>
            <a:fillRect/>
          </a:stretch>
        </p:blipFill>
        <p:spPr/>
      </p:pic>
      <p:sp>
        <p:nvSpPr>
          <p:cNvPr id="3" name="Rubrik 2">
            <a:extLst>
              <a:ext uri="{FF2B5EF4-FFF2-40B4-BE49-F238E27FC236}">
                <a16:creationId xmlns:a16="http://schemas.microsoft.com/office/drawing/2014/main" id="{DF53E23B-BBAE-4E34-AC7D-B8E93521A2FA}"/>
              </a:ext>
            </a:extLst>
          </p:cNvPr>
          <p:cNvSpPr>
            <a:spLocks noGrp="1"/>
          </p:cNvSpPr>
          <p:nvPr>
            <p:ph type="ctrTitle"/>
          </p:nvPr>
        </p:nvSpPr>
        <p:spPr>
          <a:xfrm>
            <a:off x="467879" y="668918"/>
            <a:ext cx="5488304" cy="1244539"/>
          </a:xfrm>
        </p:spPr>
        <p:txBody>
          <a:bodyPr/>
          <a:lstStyle/>
          <a:p>
            <a:r>
              <a:rPr lang="sv-SE" dirty="0"/>
              <a:t>Landsbygdsproblematik</a:t>
            </a:r>
          </a:p>
        </p:txBody>
      </p:sp>
      <p:sp>
        <p:nvSpPr>
          <p:cNvPr id="4" name="Underrubrik 3">
            <a:extLst>
              <a:ext uri="{FF2B5EF4-FFF2-40B4-BE49-F238E27FC236}">
                <a16:creationId xmlns:a16="http://schemas.microsoft.com/office/drawing/2014/main" id="{F054A62A-214E-4D5A-BFA4-D73B9BD3F86E}"/>
              </a:ext>
            </a:extLst>
          </p:cNvPr>
          <p:cNvSpPr>
            <a:spLocks noGrp="1"/>
          </p:cNvSpPr>
          <p:nvPr>
            <p:ph type="subTitle" idx="1"/>
          </p:nvPr>
        </p:nvSpPr>
        <p:spPr>
          <a:xfrm>
            <a:off x="467879" y="1765519"/>
            <a:ext cx="5016812" cy="1663481"/>
          </a:xfrm>
        </p:spPr>
        <p:txBody>
          <a:bodyPr/>
          <a:lstStyle/>
          <a:p>
            <a:r>
              <a:rPr lang="sv-SE" dirty="0"/>
              <a:t>Företag i små orter och landsbygdskommuner upplever: </a:t>
            </a:r>
          </a:p>
          <a:p>
            <a:pPr marL="285750" indent="-285750">
              <a:buFontTx/>
              <a:buChar char="-"/>
            </a:pPr>
            <a:r>
              <a:rPr lang="sv-SE" dirty="0"/>
              <a:t>Större problem med stölder</a:t>
            </a:r>
          </a:p>
          <a:p>
            <a:pPr marL="285750" indent="-285750">
              <a:buFontTx/>
              <a:buChar char="-"/>
            </a:pPr>
            <a:r>
              <a:rPr lang="sv-SE" dirty="0"/>
              <a:t>Bristande polisnärvaro och missnöje med polisens insatser</a:t>
            </a:r>
          </a:p>
          <a:p>
            <a:pPr marL="285750" indent="-285750">
              <a:buFontTx/>
              <a:buChar char="-"/>
            </a:pPr>
            <a:r>
              <a:rPr lang="sv-SE" dirty="0"/>
              <a:t>Ökat problem med narkotika i närområdet</a:t>
            </a:r>
          </a:p>
        </p:txBody>
      </p:sp>
      <p:sp>
        <p:nvSpPr>
          <p:cNvPr id="5" name="Platshållare för datum 4">
            <a:extLst>
              <a:ext uri="{FF2B5EF4-FFF2-40B4-BE49-F238E27FC236}">
                <a16:creationId xmlns:a16="http://schemas.microsoft.com/office/drawing/2014/main" id="{181763C4-4BF6-4185-8AE4-B2B5303539D2}"/>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0C2AF8-CF07-F84C-9A4A-79F6D3437CF6}" type="datetime1">
              <a:rPr kumimoji="0" lang="sv-SE" sz="800" b="0" i="0" u="none" strike="noStrike" kern="1200" cap="none" spc="0" normalizeH="0" baseline="0" noProof="0" smtClean="0">
                <a:ln>
                  <a:noFill/>
                </a:ln>
                <a:solidFill>
                  <a:srgbClr val="61717F"/>
                </a:solidFill>
                <a:effectLst/>
                <a:uLnTx/>
                <a:uFillTx/>
                <a:latin typeface="Lab Grotesqu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2022-01-18</a:t>
            </a:fld>
            <a:endParaRPr kumimoji="0" lang="sv-SE" sz="800" b="0" i="0" u="none" strike="noStrike" kern="1200" cap="none" spc="0" normalizeH="0" baseline="0" noProof="0" dirty="0">
              <a:ln>
                <a:noFill/>
              </a:ln>
              <a:solidFill>
                <a:srgbClr val="61717F"/>
              </a:solidFill>
              <a:effectLst/>
              <a:uLnTx/>
              <a:uFillTx/>
              <a:latin typeface="Lab Grotesque" pitchFamily="2" charset="0"/>
              <a:ea typeface="+mn-ea"/>
              <a:cs typeface="+mn-cs"/>
            </a:endParaRPr>
          </a:p>
        </p:txBody>
      </p:sp>
      <p:sp>
        <p:nvSpPr>
          <p:cNvPr id="6" name="Platshållare för bildnummer 5">
            <a:extLst>
              <a:ext uri="{FF2B5EF4-FFF2-40B4-BE49-F238E27FC236}">
                <a16:creationId xmlns:a16="http://schemas.microsoft.com/office/drawing/2014/main" id="{BB220D99-F8CD-481B-9AC9-10C684EE2B0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B63437-8A26-BE43-AB46-80340C37E737}" type="slidenum">
              <a:rPr kumimoji="0" lang="sv-SE" sz="800" b="0" i="0" u="none" strike="noStrike" kern="1200" cap="none" spc="0" normalizeH="0" baseline="0" noProof="0" smtClean="0">
                <a:ln>
                  <a:noFill/>
                </a:ln>
                <a:solidFill>
                  <a:srgbClr val="61717F"/>
                </a:solidFill>
                <a:effectLst/>
                <a:uLnTx/>
                <a:uFillTx/>
                <a:latin typeface="Lab Grotesqu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800" b="0" i="0" u="none" strike="noStrike" kern="1200" cap="none" spc="0" normalizeH="0" baseline="0" noProof="0" dirty="0">
              <a:ln>
                <a:noFill/>
              </a:ln>
              <a:solidFill>
                <a:srgbClr val="61717F"/>
              </a:solidFill>
              <a:effectLst/>
              <a:uLnTx/>
              <a:uFillTx/>
              <a:latin typeface="Lab Grotesque" pitchFamily="2" charset="0"/>
              <a:ea typeface="+mn-ea"/>
              <a:cs typeface="+mn-cs"/>
            </a:endParaRPr>
          </a:p>
        </p:txBody>
      </p:sp>
      <p:sp>
        <p:nvSpPr>
          <p:cNvPr id="7" name="Oval pratbubbla 18">
            <a:extLst>
              <a:ext uri="{FF2B5EF4-FFF2-40B4-BE49-F238E27FC236}">
                <a16:creationId xmlns:a16="http://schemas.microsoft.com/office/drawing/2014/main" id="{B894E1AF-6EFC-4FB0-ABF0-E2695E0C19C5}"/>
              </a:ext>
            </a:extLst>
          </p:cNvPr>
          <p:cNvSpPr/>
          <p:nvPr/>
        </p:nvSpPr>
        <p:spPr>
          <a:xfrm>
            <a:off x="3014117" y="4370664"/>
            <a:ext cx="3017568" cy="1407152"/>
          </a:xfrm>
          <a:prstGeom prst="wedgeEllipseCallo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1"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1" u="none" strike="noStrike" kern="1200" cap="none" spc="0" normalizeH="0" baseline="0" noProof="0" dirty="0">
                <a:ln>
                  <a:noFill/>
                </a:ln>
                <a:solidFill>
                  <a:srgbClr val="FFFFFF"/>
                </a:solidFill>
                <a:effectLst/>
                <a:uLnTx/>
                <a:uFillTx/>
                <a:latin typeface="Arial" panose="020B0604020202020204"/>
                <a:ea typeface="+mn-ea"/>
                <a:cs typeface="+mn-cs"/>
              </a:rPr>
              <a:t>”</a:t>
            </a:r>
            <a:r>
              <a:rPr kumimoji="0" lang="sv-SE" sz="1200" b="0" i="1" u="none" strike="noStrike" kern="1200" cap="none" spc="0" normalizeH="0" baseline="0" noProof="0" dirty="0">
                <a:ln>
                  <a:noFill/>
                </a:ln>
                <a:solidFill>
                  <a:srgbClr val="FFFFFF"/>
                </a:solidFill>
                <a:effectLst/>
                <a:uLnTx/>
                <a:uFillTx/>
                <a:latin typeface="Arial" panose="020B0604020202020204"/>
                <a:ea typeface="+mn-ea"/>
                <a:cs typeface="+mn-cs"/>
              </a:rPr>
              <a:t>Finns inga poliser och de bryr sig inte om folk på landsbygden vid inbrott. För långa väntetider/telefonköer 114 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Oval pratbubbla 19">
            <a:extLst>
              <a:ext uri="{FF2B5EF4-FFF2-40B4-BE49-F238E27FC236}">
                <a16:creationId xmlns:a16="http://schemas.microsoft.com/office/drawing/2014/main" id="{10B9BA21-5345-43F7-89C5-E9B22CC50109}"/>
              </a:ext>
            </a:extLst>
          </p:cNvPr>
          <p:cNvSpPr/>
          <p:nvPr/>
        </p:nvSpPr>
        <p:spPr>
          <a:xfrm>
            <a:off x="315069" y="5308799"/>
            <a:ext cx="2661216" cy="1154816"/>
          </a:xfrm>
          <a:prstGeom prst="wedgeEllipseCallo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dirty="0">
                <a:ln>
                  <a:noFill/>
                </a:ln>
                <a:solidFill>
                  <a:srgbClr val="FFFFFF"/>
                </a:solidFill>
                <a:effectLst/>
                <a:uLnTx/>
                <a:uFillTx/>
                <a:latin typeface="Arial" panose="020B0604020202020204"/>
                <a:ea typeface="+mn-ea"/>
                <a:cs typeface="+mn-cs"/>
              </a:rPr>
              <a:t>”Det är långt till polisstation, minst 1 timme för att någon ska komma hit. Man känner ingen trygghet.”</a:t>
            </a:r>
          </a:p>
        </p:txBody>
      </p:sp>
    </p:spTree>
    <p:extLst>
      <p:ext uri="{BB962C8B-B14F-4D97-AF65-F5344CB8AC3E}">
        <p14:creationId xmlns:p14="http://schemas.microsoft.com/office/powerpoint/2010/main" val="321429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189CFBA-CD14-4B91-8F96-56ED22C46A82}"/>
              </a:ext>
            </a:extLst>
          </p:cNvPr>
          <p:cNvSpPr>
            <a:spLocks noGrp="1"/>
          </p:cNvSpPr>
          <p:nvPr>
            <p:ph type="title"/>
          </p:nvPr>
        </p:nvSpPr>
        <p:spPr>
          <a:xfrm>
            <a:off x="451014" y="638148"/>
            <a:ext cx="6947423" cy="615113"/>
          </a:xfrm>
        </p:spPr>
        <p:txBody>
          <a:bodyPr/>
          <a:lstStyle/>
          <a:p>
            <a:r>
              <a:rPr lang="sv-SE" dirty="0"/>
              <a:t>Hälften kontaktar polis vid brott</a:t>
            </a:r>
          </a:p>
        </p:txBody>
      </p:sp>
      <p:sp>
        <p:nvSpPr>
          <p:cNvPr id="5" name="Platshållare för text 4">
            <a:extLst>
              <a:ext uri="{FF2B5EF4-FFF2-40B4-BE49-F238E27FC236}">
                <a16:creationId xmlns:a16="http://schemas.microsoft.com/office/drawing/2014/main" id="{38F92827-7272-41EE-92D6-A5F2C77E65D6}"/>
              </a:ext>
            </a:extLst>
          </p:cNvPr>
          <p:cNvSpPr>
            <a:spLocks noGrp="1"/>
          </p:cNvSpPr>
          <p:nvPr>
            <p:ph type="body" sz="half" idx="2"/>
          </p:nvPr>
        </p:nvSpPr>
        <p:spPr/>
        <p:txBody>
          <a:bodyPr>
            <a:normAutofit fontScale="85000" lnSpcReduction="20000"/>
          </a:bodyPr>
          <a:lstStyle/>
          <a:p>
            <a:r>
              <a:rPr lang="sv-SE" dirty="0"/>
              <a:t>Andel som kontaktade polisen i samband med brottslighet </a:t>
            </a:r>
          </a:p>
        </p:txBody>
      </p:sp>
      <p:sp>
        <p:nvSpPr>
          <p:cNvPr id="7" name="Platshållare för text 6">
            <a:extLst>
              <a:ext uri="{FF2B5EF4-FFF2-40B4-BE49-F238E27FC236}">
                <a16:creationId xmlns:a16="http://schemas.microsoft.com/office/drawing/2014/main" id="{CA922F32-9B91-4E1E-8031-8D0A79B7558A}"/>
              </a:ext>
            </a:extLst>
          </p:cNvPr>
          <p:cNvSpPr>
            <a:spLocks noGrp="1"/>
          </p:cNvSpPr>
          <p:nvPr>
            <p:ph type="body" sz="quarter" idx="11"/>
          </p:nvPr>
        </p:nvSpPr>
        <p:spPr/>
        <p:txBody>
          <a:bodyPr>
            <a:normAutofit/>
          </a:bodyPr>
          <a:lstStyle/>
          <a:p>
            <a:r>
              <a:rPr lang="sv-SE" sz="1600" dirty="0"/>
              <a:t>Andelen företag som kontaktar polisen vid brott är oförändrad sedan undersökningen 2018.</a:t>
            </a:r>
          </a:p>
        </p:txBody>
      </p:sp>
      <p:graphicFrame>
        <p:nvGraphicFramePr>
          <p:cNvPr id="9" name="Platshållare för innehåll 8">
            <a:extLst>
              <a:ext uri="{FF2B5EF4-FFF2-40B4-BE49-F238E27FC236}">
                <a16:creationId xmlns:a16="http://schemas.microsoft.com/office/drawing/2014/main" id="{38D095CD-429C-4239-8E31-7D1202CC9CDA}"/>
              </a:ext>
            </a:extLst>
          </p:cNvPr>
          <p:cNvGraphicFramePr>
            <a:graphicFrameLocks noGrp="1"/>
          </p:cNvGraphicFramePr>
          <p:nvPr>
            <p:ph sz="quarter" idx="10"/>
          </p:nvPr>
        </p:nvGraphicFramePr>
        <p:xfrm>
          <a:off x="772627" y="1775706"/>
          <a:ext cx="6948488" cy="43957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931235"/>
      </p:ext>
    </p:extLst>
  </p:cSld>
  <p:clrMapOvr>
    <a:masterClrMapping/>
  </p:clrMapOvr>
</p:sld>
</file>

<file path=ppt/theme/theme1.xml><?xml version="1.0" encoding="utf-8"?>
<a:theme xmlns:a="http://schemas.openxmlformats.org/drawingml/2006/main" name="Favorite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powerpoint-mall-SV" id="{D9FA9DF6-6AE3-2746-A403-BAC2C2DC6A60}" vid="{BEB9673F-DAD8-6449-BE3F-1F838C9C6A6B}"/>
    </a:ext>
  </a:extLst>
</a:theme>
</file>

<file path=ppt/theme/theme10.xml><?xml version="1.0" encoding="utf-8"?>
<a:theme xmlns:a="http://schemas.openxmlformats.org/drawingml/2006/main" name="1_Startbild med bild">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powerpoint-mall-SV" id="{D9FA9DF6-6AE3-2746-A403-BAC2C2DC6A60}" vid="{28FC670F-B3D3-7B43-B451-C7166E34892D}"/>
    </a:ext>
  </a:extLst>
</a:theme>
</file>

<file path=ppt/theme/theme11.xml><?xml version="1.0" encoding="utf-8"?>
<a:theme xmlns:a="http://schemas.openxmlformats.org/drawingml/2006/main" name="3_Favorite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powerpoint-mall-SV" id="{F06DCAB4-2D64-6640-9EB8-CD5B649DDA49}" vid="{741C652F-E68D-6946-9ED1-9A482264BAAC}"/>
    </a:ext>
  </a:extLst>
</a:theme>
</file>

<file path=ppt/theme/theme12.xml><?xml version="1.0" encoding="utf-8"?>
<a:theme xmlns:a="http://schemas.openxmlformats.org/drawingml/2006/main" name="Office-tema">
  <a:themeElements>
    <a:clrScheme name="Anpassat 4">
      <a:dk1>
        <a:srgbClr val="000000"/>
      </a:dk1>
      <a:lt1>
        <a:srgbClr val="FFFFFF"/>
      </a:lt1>
      <a:dk2>
        <a:srgbClr val="000000"/>
      </a:dk2>
      <a:lt2>
        <a:srgbClr val="9B9B9B"/>
      </a:lt2>
      <a:accent1>
        <a:srgbClr val="FFCC33"/>
      </a:accent1>
      <a:accent2>
        <a:srgbClr val="1862A8"/>
      </a:accent2>
      <a:accent3>
        <a:srgbClr val="BB2B20"/>
      </a:accent3>
      <a:accent4>
        <a:srgbClr val="009DE0"/>
      </a:accent4>
      <a:accent5>
        <a:srgbClr val="033A5F"/>
      </a:accent5>
      <a:accent6>
        <a:srgbClr val="A2C037"/>
      </a:accent6>
      <a:hlink>
        <a:srgbClr val="289548"/>
      </a:hlink>
      <a:folHlink>
        <a:srgbClr val="009DE0"/>
      </a:folHlink>
    </a:clrScheme>
    <a:fontScheme name="Office-tem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defRPr>
        </a:defPPr>
      </a:lstStyle>
    </a:lnDef>
  </a:objectDefaults>
  <a:extraClrSchemeLst>
    <a:extraClrScheme>
      <a:clrScheme name="Office-t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t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t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t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t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t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t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tema 8">
        <a:dk1>
          <a:srgbClr val="000000"/>
        </a:dk1>
        <a:lt1>
          <a:srgbClr val="FFFFFF"/>
        </a:lt1>
        <a:dk2>
          <a:srgbClr val="000000"/>
        </a:dk2>
        <a:lt2>
          <a:srgbClr val="808080"/>
        </a:lt2>
        <a:accent1>
          <a:srgbClr val="FFCC66"/>
        </a:accent1>
        <a:accent2>
          <a:srgbClr val="4BA4F5"/>
        </a:accent2>
        <a:accent3>
          <a:srgbClr val="FFFFFF"/>
        </a:accent3>
        <a:accent4>
          <a:srgbClr val="000000"/>
        </a:accent4>
        <a:accent5>
          <a:srgbClr val="FFE2B8"/>
        </a:accent5>
        <a:accent6>
          <a:srgbClr val="4394DE"/>
        </a:accent6>
        <a:hlink>
          <a:srgbClr val="FF7E27"/>
        </a:hlink>
        <a:folHlink>
          <a:srgbClr val="DDDDDD"/>
        </a:folHlink>
      </a:clrScheme>
      <a:clrMap bg1="lt1" tx1="dk1" bg2="lt2" tx2="dk2" accent1="accent1" accent2="accent2" accent3="accent3" accent4="accent4" accent5="accent5" accent6="accent6" hlink="hlink" folHlink="folHlink"/>
    </a:extraClrScheme>
    <a:extraClrScheme>
      <a:clrScheme name="Office-tema 9">
        <a:dk1>
          <a:srgbClr val="000000"/>
        </a:dk1>
        <a:lt1>
          <a:srgbClr val="FFFFFF"/>
        </a:lt1>
        <a:dk2>
          <a:srgbClr val="000000"/>
        </a:dk2>
        <a:lt2>
          <a:srgbClr val="808080"/>
        </a:lt2>
        <a:accent1>
          <a:srgbClr val="FFCC33"/>
        </a:accent1>
        <a:accent2>
          <a:srgbClr val="326ABE"/>
        </a:accent2>
        <a:accent3>
          <a:srgbClr val="FFFFFF"/>
        </a:accent3>
        <a:accent4>
          <a:srgbClr val="000000"/>
        </a:accent4>
        <a:accent5>
          <a:srgbClr val="FFE2AD"/>
        </a:accent5>
        <a:accent6>
          <a:srgbClr val="2C5FAC"/>
        </a:accent6>
        <a:hlink>
          <a:srgbClr val="FF0033"/>
        </a:hlink>
        <a:folHlink>
          <a:srgbClr val="CCCC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l_presentation_l_2015.potx" id="{0A68855D-193C-4BB3-811A-ECBCE044BBB2}" vid="{2EB36EC0-96F3-496F-A23E-064BE86171DD}"/>
    </a:ext>
  </a:extLst>
</a:theme>
</file>

<file path=ppt/theme/theme1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rtbilde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powerpoint-mall-SV" id="{D9FA9DF6-6AE3-2746-A403-BAC2C2DC6A60}" vid="{111B71D2-9517-074E-A633-EEB776B886EC}"/>
    </a:ext>
  </a:extLst>
</a:theme>
</file>

<file path=ppt/theme/theme3.xml><?xml version="1.0" encoding="utf-8"?>
<a:theme xmlns:a="http://schemas.openxmlformats.org/drawingml/2006/main" name="Startbild med bild">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powerpoint-mall-SV" id="{D9FA9DF6-6AE3-2746-A403-BAC2C2DC6A60}" vid="{28FC670F-B3D3-7B43-B451-C7166E34892D}"/>
    </a:ext>
  </a:extLst>
</a:theme>
</file>

<file path=ppt/theme/theme4.xml><?xml version="1.0" encoding="utf-8"?>
<a:theme xmlns:a="http://schemas.openxmlformats.org/drawingml/2006/main" name="Avsnitt">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powerpoint-mall-SV" id="{D9FA9DF6-6AE3-2746-A403-BAC2C2DC6A60}" vid="{DDB3095D-BDF3-7E46-AB4A-83D5B3659CD2}"/>
    </a:ext>
  </a:extLst>
</a:theme>
</file>

<file path=ppt/theme/theme5.xml><?xml version="1.0" encoding="utf-8"?>
<a:theme xmlns:a="http://schemas.openxmlformats.org/drawingml/2006/main" name="Tabeller och diagram">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powerpoint-mall-SV" id="{D9FA9DF6-6AE3-2746-A403-BAC2C2DC6A60}" vid="{1B286B14-DFB5-994B-B1D6-FBE7D079BE95}"/>
    </a:ext>
  </a:extLst>
</a:theme>
</file>

<file path=ppt/theme/theme6.xml><?xml version="1.0" encoding="utf-8"?>
<a:theme xmlns:a="http://schemas.openxmlformats.org/drawingml/2006/main" name="Personer i fokus">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powerpoint-mall-SV" id="{D9FA9DF6-6AE3-2746-A403-BAC2C2DC6A60}" vid="{357BD9C4-1AD7-3F4C-864C-92D6B7BF695B}"/>
    </a:ext>
  </a:extLst>
</a:theme>
</file>

<file path=ppt/theme/theme7.xml><?xml version="1.0" encoding="utf-8"?>
<a:theme xmlns:a="http://schemas.openxmlformats.org/drawingml/2006/main" name="Punktlisto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powerpoint-mall-SV" id="{D9FA9DF6-6AE3-2746-A403-BAC2C2DC6A60}" vid="{15C7AECF-AF89-774F-BE52-9ECD3B90B468}"/>
    </a:ext>
  </a:extLst>
</a:theme>
</file>

<file path=ppt/theme/theme8.xml><?xml version="1.0" encoding="utf-8"?>
<a:theme xmlns:a="http://schemas.openxmlformats.org/drawingml/2006/main" name="Sidor med bilde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powerpoint-mall-SV" id="{D9FA9DF6-6AE3-2746-A403-BAC2C2DC6A60}" vid="{ABF1DEAC-0FE3-864B-8647-D35EF3317219}"/>
    </a:ext>
  </a:extLst>
</a:theme>
</file>

<file path=ppt/theme/theme9.xml><?xml version="1.0" encoding="utf-8"?>
<a:theme xmlns:a="http://schemas.openxmlformats.org/drawingml/2006/main" name="Annat">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powerpoint-mall-SV" id="{D9FA9DF6-6AE3-2746-A403-BAC2C2DC6A60}" vid="{96BB3F85-F566-3D45-BFDC-3606D67CA21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5BE809806188C459066C3CA3FBD0DFF" ma:contentTypeVersion="12" ma:contentTypeDescription="Skapa ett nytt dokument." ma:contentTypeScope="" ma:versionID="d6235233f89c19ac047c6bb94e380dd6">
  <xsd:schema xmlns:xsd="http://www.w3.org/2001/XMLSchema" xmlns:xs="http://www.w3.org/2001/XMLSchema" xmlns:p="http://schemas.microsoft.com/office/2006/metadata/properties" xmlns:ns2="dead6768-2d62-4aa0-93e0-d5d52721efff" xmlns:ns3="8c44842f-a28d-43db-855b-e4fe158973f5" targetNamespace="http://schemas.microsoft.com/office/2006/metadata/properties" ma:root="true" ma:fieldsID="80bc249cc27660044a3e41ee97bde348" ns2:_="" ns3:_="">
    <xsd:import namespace="dead6768-2d62-4aa0-93e0-d5d52721efff"/>
    <xsd:import namespace="8c44842f-a28d-43db-855b-e4fe158973f5"/>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ad6768-2d62-4aa0-93e0-d5d52721ef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44842f-a28d-43db-855b-e4fe158973f5" elementFormDefault="qualified">
    <xsd:import namespace="http://schemas.microsoft.com/office/2006/documentManagement/types"/>
    <xsd:import namespace="http://schemas.microsoft.com/office/infopath/2007/PartnerControls"/>
    <xsd:element name="SharedWithUsers" ma:index="1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CE0EAB9-2313-43C9-9D6F-D9D43B2C8960}">
  <ds:schemaRefs>
    <ds:schemaRef ds:uri="http://schemas.microsoft.com/sharepoint/v3/contenttype/forms"/>
  </ds:schemaRefs>
</ds:datastoreItem>
</file>

<file path=customXml/itemProps2.xml><?xml version="1.0" encoding="utf-8"?>
<ds:datastoreItem xmlns:ds="http://schemas.openxmlformats.org/officeDocument/2006/customXml" ds:itemID="{EDAEF78A-BE55-4E44-ACDE-7D5D3B0BE8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ad6768-2d62-4aa0-93e0-d5d52721efff"/>
    <ds:schemaRef ds:uri="8c44842f-a28d-43db-855b-e4fe158973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9EA675-9B41-4DC1-83DC-C36898660F6E}">
  <ds:schemaRefs>
    <ds:schemaRef ds:uri="http://schemas.microsoft.com/office/2006/documentManagement/types"/>
    <ds:schemaRef ds:uri="http://schemas.microsoft.com/office/2006/metadata/properties"/>
    <ds:schemaRef ds:uri="http://purl.org/dc/dcmitype/"/>
    <ds:schemaRef ds:uri="http://purl.org/dc/terms/"/>
    <ds:schemaRef ds:uri="http://www.w3.org/XML/1998/namespace"/>
    <ds:schemaRef ds:uri="8c44842f-a28d-43db-855b-e4fe158973f5"/>
    <ds:schemaRef ds:uri="http://schemas.microsoft.com/office/infopath/2007/PartnerControls"/>
    <ds:schemaRef ds:uri="http://schemas.openxmlformats.org/package/2006/metadata/core-properties"/>
    <ds:schemaRef ds:uri="dead6768-2d62-4aa0-93e0-d5d52721efff"/>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214</TotalTime>
  <Words>5279</Words>
  <Application>Microsoft Office PowerPoint</Application>
  <PresentationFormat>Bredbild</PresentationFormat>
  <Paragraphs>410</Paragraphs>
  <Slides>25</Slides>
  <Notes>22</Notes>
  <HiddenSlides>0</HiddenSlides>
  <MMClips>0</MMClips>
  <ScaleCrop>false</ScaleCrop>
  <HeadingPairs>
    <vt:vector size="6" baseType="variant">
      <vt:variant>
        <vt:lpstr>Använt teckensnitt</vt:lpstr>
      </vt:variant>
      <vt:variant>
        <vt:i4>8</vt:i4>
      </vt:variant>
      <vt:variant>
        <vt:lpstr>Tema</vt:lpstr>
      </vt:variant>
      <vt:variant>
        <vt:i4>12</vt:i4>
      </vt:variant>
      <vt:variant>
        <vt:lpstr>Bildrubriker</vt:lpstr>
      </vt:variant>
      <vt:variant>
        <vt:i4>25</vt:i4>
      </vt:variant>
    </vt:vector>
  </HeadingPairs>
  <TitlesOfParts>
    <vt:vector size="45" baseType="lpstr">
      <vt:lpstr>Lab Grotesque Black</vt:lpstr>
      <vt:lpstr>Open Sans Light</vt:lpstr>
      <vt:lpstr>Calibri</vt:lpstr>
      <vt:lpstr>Wingdings</vt:lpstr>
      <vt:lpstr>Trebuchet MS</vt:lpstr>
      <vt:lpstr>Lab Grotesque</vt:lpstr>
      <vt:lpstr>Arial</vt:lpstr>
      <vt:lpstr>Times New Roman</vt:lpstr>
      <vt:lpstr>Favoriter</vt:lpstr>
      <vt:lpstr>Startbilder</vt:lpstr>
      <vt:lpstr>Startbild med bild</vt:lpstr>
      <vt:lpstr>Avsnitt</vt:lpstr>
      <vt:lpstr>Tabeller och diagram</vt:lpstr>
      <vt:lpstr>Personer i fokus</vt:lpstr>
      <vt:lpstr>Punktlistor</vt:lpstr>
      <vt:lpstr>Sidor med bilder</vt:lpstr>
      <vt:lpstr>Annat</vt:lpstr>
      <vt:lpstr>1_Startbild med bild</vt:lpstr>
      <vt:lpstr>3_Favoriter</vt:lpstr>
      <vt:lpstr>Office-tema</vt:lpstr>
      <vt:lpstr>PowerPoint-presentation</vt:lpstr>
      <vt:lpstr>PowerPoint-presentation</vt:lpstr>
      <vt:lpstr> Citat från företag i Tanum</vt:lpstr>
      <vt:lpstr>6 av 10 har drabbats av brott senaste 2 åren</vt:lpstr>
      <vt:lpstr> Mängdbrotten dominerar</vt:lpstr>
      <vt:lpstr>Stölder kostar överlägset mest</vt:lpstr>
      <vt:lpstr>Nästan vartannat företag tror att risken för att drabbas av brott kommer att öka</vt:lpstr>
      <vt:lpstr>Landsbygdsproblematik</vt:lpstr>
      <vt:lpstr>Hälften kontaktar polis vid brott</vt:lpstr>
      <vt:lpstr>PowerPoint-presentation</vt:lpstr>
      <vt:lpstr>Regeringens nationella  brottsförebyggande program</vt:lpstr>
      <vt:lpstr>Polisens brottsförebyggande uppdrag Polislagen (1984:387)</vt:lpstr>
      <vt:lpstr>Kommunerna föreslås få ett lagstadgat ansvar avseende brottsförebyggande arbete </vt:lpstr>
      <vt:lpstr>Polisregion Väst</vt:lpstr>
      <vt:lpstr>Kommunpolis &amp; områdespolis</vt:lpstr>
      <vt:lpstr>PowerPoint-presentation</vt:lpstr>
      <vt:lpstr>Vanliga metoder i det operativa förebyggande arbetet </vt:lpstr>
      <vt:lpstr> Rutinaktivitetsteorin (Cohen &amp; Felson, 1979)  </vt:lpstr>
      <vt:lpstr>Social prevention</vt:lpstr>
      <vt:lpstr>Situationell prevention</vt:lpstr>
      <vt:lpstr>Samverkan  -  den grundläggande delen i det brottsförebyggande lokala arbetet </vt:lpstr>
      <vt:lpstr>Vikten av samverkan</vt:lpstr>
      <vt:lpstr>Arbetsprocess</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Ronja Nyman</dc:creator>
  <cp:lastModifiedBy>Susann</cp:lastModifiedBy>
  <cp:revision>168</cp:revision>
  <cp:lastPrinted>2021-04-22T10:21:18Z</cp:lastPrinted>
  <dcterms:created xsi:type="dcterms:W3CDTF">2021-03-02T11:17:05Z</dcterms:created>
  <dcterms:modified xsi:type="dcterms:W3CDTF">2022-01-18T07:11:28Z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0x01010025BE809806188C459066C3CA3FBD0DFF</vt:lpwstr>
  </property>
</Properties>
</file>